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2"/>
  </p:notesMasterIdLst>
  <p:sldIdLst>
    <p:sldId id="256" r:id="rId2"/>
    <p:sldId id="257" r:id="rId3"/>
    <p:sldId id="258" r:id="rId4"/>
    <p:sldId id="267" r:id="rId5"/>
    <p:sldId id="259" r:id="rId6"/>
    <p:sldId id="260" r:id="rId7"/>
    <p:sldId id="261" r:id="rId8"/>
    <p:sldId id="262" r:id="rId9"/>
    <p:sldId id="264" r:id="rId10"/>
    <p:sldId id="263" r:id="rId11"/>
    <p:sldId id="265" r:id="rId12"/>
    <p:sldId id="278" r:id="rId13"/>
    <p:sldId id="275" r:id="rId14"/>
    <p:sldId id="271" r:id="rId15"/>
    <p:sldId id="266" r:id="rId16"/>
    <p:sldId id="272" r:id="rId17"/>
    <p:sldId id="273" r:id="rId18"/>
    <p:sldId id="283" r:id="rId19"/>
    <p:sldId id="282" r:id="rId20"/>
    <p:sldId id="284" r:id="rId21"/>
  </p:sldIdLst>
  <p:sldSz cx="9144000" cy="5143500" type="screen16x9"/>
  <p:notesSz cx="6858000" cy="9144000"/>
  <p:embeddedFontLst>
    <p:embeddedFont>
      <p:font typeface="Audiowide" panose="02000503000000020004" pitchFamily="2" charset="0"/>
      <p:regular r:id="rId23"/>
    </p:embeddedFont>
    <p:embeddedFont>
      <p:font typeface="Bebas Neue" panose="020B0606020202050201" pitchFamily="34" charset="77"/>
      <p:regular r:id="rId24"/>
    </p:embeddedFont>
    <p:embeddedFont>
      <p:font typeface="Nunito Light" panose="020F0302020204030204" pitchFamily="34" charset="0"/>
      <p:regular r:id="rId25"/>
      <p:italic r:id="rId26"/>
    </p:embeddedFont>
    <p:embeddedFont>
      <p:font typeface="Red Hat Text" panose="02010303040201060303" pitchFamily="2" charset="0"/>
      <p:regular r:id="rId27"/>
      <p:bold r:id="rId28"/>
      <p:italic r:id="rId29"/>
      <p:boldItalic r:id="rId30"/>
    </p:embeddedFont>
    <p:embeddedFont>
      <p:font typeface="Roboto Condensed Light" panose="02000000000000000000" pitchFamily="2" charset="0"/>
      <p:regular r:id="rId31"/>
      <p: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1EE6C2F-6F26-45EB-8644-BEFFDA1DE293}">
  <a:tblStyle styleId="{A1EE6C2F-6F26-45EB-8644-BEFFDA1DE29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50"/>
    <p:restoredTop sz="94674"/>
  </p:normalViewPr>
  <p:slideViewPr>
    <p:cSldViewPr snapToGrid="0">
      <p:cViewPr varScale="1">
        <p:scale>
          <a:sx n="165" d="100"/>
          <a:sy n="165" d="100"/>
        </p:scale>
        <p:origin x="76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28c0204154_0_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28c0204154_0_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12a4f1edb18_1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12a4f1edb18_1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12a5f6adf80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12a5f6adf80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
        <p:cNvGrpSpPr/>
        <p:nvPr/>
      </p:nvGrpSpPr>
      <p:grpSpPr>
        <a:xfrm>
          <a:off x="0" y="0"/>
          <a:ext cx="0" cy="0"/>
          <a:chOff x="0" y="0"/>
          <a:chExt cx="0" cy="0"/>
        </a:xfrm>
      </p:grpSpPr>
      <p:sp>
        <p:nvSpPr>
          <p:cNvPr id="1184" name="Google Shape;1184;g12a5f6adf80_0_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 name="Google Shape;1185;g12a5f6adf80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12a5f6adf80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12a5f6adf80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12a5f6adf80_0_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12a5f6adf80_0_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28c0204154_0_1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12a6bd8e7e2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12a6bd8e7e2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12a5f6adf80_0_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12a5f6adf80_0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
        <p:cNvGrpSpPr/>
        <p:nvPr/>
      </p:nvGrpSpPr>
      <p:grpSpPr>
        <a:xfrm>
          <a:off x="0" y="0"/>
          <a:ext cx="0" cy="0"/>
          <a:chOff x="0" y="0"/>
          <a:chExt cx="0" cy="0"/>
        </a:xfrm>
      </p:grpSpPr>
      <p:sp>
        <p:nvSpPr>
          <p:cNvPr id="1389" name="Google Shape;1389;g12a4f1edb18_1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0" name="Google Shape;1390;g12a4f1edb18_1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12a6bd8e7e2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12a6bd8e7e2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2a4f1edb18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2a4f1edb18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12a6bd8e7e2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12a6bd8e7e2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2a4f1edb18_1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2a4f1edb18_1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12a5f6adf80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12a5f6adf80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2a4f1edb18_1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2a4f1edb18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2a4f1edb18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2a4f1edb18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2a4f1edb18_1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2a4f1edb18_1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12a5f6adf80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12a5f6adf80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12a5f6adf80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12a5f6adf80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2"/>
            </a:gs>
            <a:gs pos="100000">
              <a:schemeClr val="accent3"/>
            </a:gs>
          </a:gsLst>
          <a:path path="circle">
            <a:fillToRect l="50000" t="50000" r="50000" b="50000"/>
          </a:path>
          <a:tileRect/>
        </a:gra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3225" y="709525"/>
            <a:ext cx="5049300" cy="185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4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123975"/>
            <a:ext cx="2599500" cy="682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Red Hat Text"/>
                <a:ea typeface="Red Hat Text"/>
                <a:cs typeface="Red Hat Text"/>
                <a:sym typeface="Red Hat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006773" y="4294834"/>
            <a:ext cx="848014" cy="1516833"/>
            <a:chOff x="200900" y="2389050"/>
            <a:chExt cx="1072350" cy="1918100"/>
          </a:xfrm>
        </p:grpSpPr>
        <p:sp>
          <p:nvSpPr>
            <p:cNvPr id="13" name="Google Shape;13;p2"/>
            <p:cNvSpPr/>
            <p:nvPr/>
          </p:nvSpPr>
          <p:spPr>
            <a:xfrm>
              <a:off x="251950" y="2821700"/>
              <a:ext cx="975525" cy="1485450"/>
            </a:xfrm>
            <a:custGeom>
              <a:avLst/>
              <a:gdLst/>
              <a:ahLst/>
              <a:cxnLst/>
              <a:rect l="l" t="t" r="r" b="b"/>
              <a:pathLst>
                <a:path w="39021" h="59418" fill="none" extrusionOk="0">
                  <a:moveTo>
                    <a:pt x="77" y="1"/>
                  </a:moveTo>
                  <a:lnTo>
                    <a:pt x="77" y="46386"/>
                  </a:lnTo>
                  <a:lnTo>
                    <a:pt x="96" y="46386"/>
                  </a:lnTo>
                  <a:cubicBezTo>
                    <a:pt x="0" y="49458"/>
                    <a:pt x="1870" y="52529"/>
                    <a:pt x="5763" y="54857"/>
                  </a:cubicBezTo>
                  <a:cubicBezTo>
                    <a:pt x="13319" y="59418"/>
                    <a:pt x="25702" y="59418"/>
                    <a:pt x="33258" y="54857"/>
                  </a:cubicBezTo>
                  <a:cubicBezTo>
                    <a:pt x="37131" y="52529"/>
                    <a:pt x="39020" y="49458"/>
                    <a:pt x="38925" y="46386"/>
                  </a:cubicBezTo>
                  <a:lnTo>
                    <a:pt x="38925" y="46386"/>
                  </a:lnTo>
                  <a:lnTo>
                    <a:pt x="38925" y="43199"/>
                  </a:lnTo>
                  <a:lnTo>
                    <a:pt x="38886" y="77"/>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46700" y="2698650"/>
              <a:ext cx="980775" cy="391650"/>
            </a:xfrm>
            <a:custGeom>
              <a:avLst/>
              <a:gdLst/>
              <a:ahLst/>
              <a:cxnLst/>
              <a:rect l="l" t="t" r="r" b="b"/>
              <a:pathLst>
                <a:path w="39231" h="15666" fill="none" extrusionOk="0">
                  <a:moveTo>
                    <a:pt x="77" y="0"/>
                  </a:moveTo>
                  <a:lnTo>
                    <a:pt x="77" y="3072"/>
                  </a:lnTo>
                  <a:lnTo>
                    <a:pt x="96" y="3072"/>
                  </a:lnTo>
                  <a:cubicBezTo>
                    <a:pt x="0" y="6049"/>
                    <a:pt x="1889" y="9025"/>
                    <a:pt x="5782" y="11277"/>
                  </a:cubicBezTo>
                  <a:cubicBezTo>
                    <a:pt x="13395" y="15665"/>
                    <a:pt x="25835" y="15665"/>
                    <a:pt x="33449" y="11277"/>
                  </a:cubicBezTo>
                  <a:cubicBezTo>
                    <a:pt x="37341" y="9025"/>
                    <a:pt x="39230" y="6049"/>
                    <a:pt x="39135" y="3072"/>
                  </a:cubicBezTo>
                  <a:lnTo>
                    <a:pt x="39154" y="3072"/>
                  </a:lnTo>
                  <a:lnTo>
                    <a:pt x="39154" y="0"/>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0900" y="2389050"/>
              <a:ext cx="1072350" cy="619675"/>
            </a:xfrm>
            <a:custGeom>
              <a:avLst/>
              <a:gdLst/>
              <a:ahLst/>
              <a:cxnLst/>
              <a:rect l="l" t="t" r="r" b="b"/>
              <a:pathLst>
                <a:path w="42894" h="24787" fill="none" extrusionOk="0">
                  <a:moveTo>
                    <a:pt x="35281" y="4409"/>
                  </a:moveTo>
                  <a:cubicBezTo>
                    <a:pt x="27667" y="1"/>
                    <a:pt x="15227" y="1"/>
                    <a:pt x="7614" y="4409"/>
                  </a:cubicBezTo>
                  <a:cubicBezTo>
                    <a:pt x="1" y="8797"/>
                    <a:pt x="1" y="15971"/>
                    <a:pt x="7614" y="20379"/>
                  </a:cubicBezTo>
                  <a:cubicBezTo>
                    <a:pt x="15227" y="24787"/>
                    <a:pt x="27667" y="24767"/>
                    <a:pt x="35281" y="20379"/>
                  </a:cubicBezTo>
                  <a:cubicBezTo>
                    <a:pt x="42894" y="15990"/>
                    <a:pt x="42894" y="8797"/>
                    <a:pt x="35281" y="4409"/>
                  </a:cubicBezTo>
                  <a:close/>
                  <a:moveTo>
                    <a:pt x="33411" y="19005"/>
                  </a:moveTo>
                  <a:cubicBezTo>
                    <a:pt x="26885" y="22630"/>
                    <a:pt x="16200" y="22630"/>
                    <a:pt x="9655" y="19005"/>
                  </a:cubicBezTo>
                  <a:cubicBezTo>
                    <a:pt x="3130" y="15361"/>
                    <a:pt x="3130" y="9408"/>
                    <a:pt x="9655" y="5782"/>
                  </a:cubicBezTo>
                  <a:cubicBezTo>
                    <a:pt x="16200" y="2138"/>
                    <a:pt x="26885" y="2138"/>
                    <a:pt x="33411" y="5782"/>
                  </a:cubicBezTo>
                  <a:cubicBezTo>
                    <a:pt x="39955" y="9408"/>
                    <a:pt x="39955" y="15380"/>
                    <a:pt x="33411" y="19005"/>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42750" y="2564600"/>
              <a:ext cx="606775" cy="239975"/>
            </a:xfrm>
            <a:custGeom>
              <a:avLst/>
              <a:gdLst/>
              <a:ahLst/>
              <a:cxnLst/>
              <a:rect l="l" t="t" r="r" b="b"/>
              <a:pathLst>
                <a:path w="24271" h="9599" fill="none" extrusionOk="0">
                  <a:moveTo>
                    <a:pt x="1" y="5496"/>
                  </a:moveTo>
                  <a:lnTo>
                    <a:pt x="1" y="3931"/>
                  </a:lnTo>
                  <a:lnTo>
                    <a:pt x="1184" y="3931"/>
                  </a:lnTo>
                  <a:cubicBezTo>
                    <a:pt x="1260" y="3683"/>
                    <a:pt x="1336" y="3435"/>
                    <a:pt x="1451" y="3187"/>
                  </a:cubicBezTo>
                  <a:cubicBezTo>
                    <a:pt x="1565" y="2939"/>
                    <a:pt x="1718" y="2691"/>
                    <a:pt x="1890" y="2462"/>
                  </a:cubicBezTo>
                  <a:cubicBezTo>
                    <a:pt x="2061" y="2214"/>
                    <a:pt x="2271" y="1985"/>
                    <a:pt x="2481" y="1775"/>
                  </a:cubicBezTo>
                  <a:cubicBezTo>
                    <a:pt x="2729" y="1546"/>
                    <a:pt x="2996" y="1336"/>
                    <a:pt x="3282" y="1165"/>
                  </a:cubicBezTo>
                  <a:cubicBezTo>
                    <a:pt x="3588" y="974"/>
                    <a:pt x="3931" y="802"/>
                    <a:pt x="4275" y="668"/>
                  </a:cubicBezTo>
                  <a:cubicBezTo>
                    <a:pt x="4675" y="516"/>
                    <a:pt x="5076" y="420"/>
                    <a:pt x="5496" y="344"/>
                  </a:cubicBezTo>
                  <a:cubicBezTo>
                    <a:pt x="5973" y="268"/>
                    <a:pt x="6450" y="230"/>
                    <a:pt x="6946" y="230"/>
                  </a:cubicBezTo>
                  <a:cubicBezTo>
                    <a:pt x="7614" y="210"/>
                    <a:pt x="8301" y="363"/>
                    <a:pt x="8911" y="687"/>
                  </a:cubicBezTo>
                  <a:cubicBezTo>
                    <a:pt x="9445" y="993"/>
                    <a:pt x="9713" y="1355"/>
                    <a:pt x="9713" y="1794"/>
                  </a:cubicBezTo>
                  <a:cubicBezTo>
                    <a:pt x="9713" y="2214"/>
                    <a:pt x="9445" y="2596"/>
                    <a:pt x="8911" y="2901"/>
                  </a:cubicBezTo>
                  <a:cubicBezTo>
                    <a:pt x="8301" y="3206"/>
                    <a:pt x="7614" y="3359"/>
                    <a:pt x="6946" y="3340"/>
                  </a:cubicBezTo>
                  <a:cubicBezTo>
                    <a:pt x="6450" y="3340"/>
                    <a:pt x="5973" y="3263"/>
                    <a:pt x="5515" y="3130"/>
                  </a:cubicBezTo>
                  <a:cubicBezTo>
                    <a:pt x="5152" y="3015"/>
                    <a:pt x="4809" y="2805"/>
                    <a:pt x="4504" y="2538"/>
                  </a:cubicBezTo>
                  <a:cubicBezTo>
                    <a:pt x="4122" y="2901"/>
                    <a:pt x="3893" y="3397"/>
                    <a:pt x="3855" y="3931"/>
                  </a:cubicBezTo>
                  <a:lnTo>
                    <a:pt x="10170" y="3931"/>
                  </a:lnTo>
                  <a:cubicBezTo>
                    <a:pt x="10228" y="3836"/>
                    <a:pt x="10304" y="3702"/>
                    <a:pt x="10419" y="3530"/>
                  </a:cubicBezTo>
                  <a:lnTo>
                    <a:pt x="10915" y="2805"/>
                  </a:lnTo>
                  <a:cubicBezTo>
                    <a:pt x="11029" y="2634"/>
                    <a:pt x="11201" y="2405"/>
                    <a:pt x="11449" y="2119"/>
                  </a:cubicBezTo>
                  <a:cubicBezTo>
                    <a:pt x="11640" y="1870"/>
                    <a:pt x="11869" y="1642"/>
                    <a:pt x="12117" y="1432"/>
                  </a:cubicBezTo>
                  <a:cubicBezTo>
                    <a:pt x="12365" y="1241"/>
                    <a:pt x="12632" y="1050"/>
                    <a:pt x="12899" y="878"/>
                  </a:cubicBezTo>
                  <a:cubicBezTo>
                    <a:pt x="13204" y="687"/>
                    <a:pt x="13548" y="516"/>
                    <a:pt x="13891" y="401"/>
                  </a:cubicBezTo>
                  <a:cubicBezTo>
                    <a:pt x="14292" y="287"/>
                    <a:pt x="14712" y="191"/>
                    <a:pt x="15112" y="134"/>
                  </a:cubicBezTo>
                  <a:cubicBezTo>
                    <a:pt x="15628" y="58"/>
                    <a:pt x="16124" y="20"/>
                    <a:pt x="16639" y="20"/>
                  </a:cubicBezTo>
                  <a:cubicBezTo>
                    <a:pt x="17459" y="1"/>
                    <a:pt x="18261" y="96"/>
                    <a:pt x="19043" y="306"/>
                  </a:cubicBezTo>
                  <a:cubicBezTo>
                    <a:pt x="19730" y="459"/>
                    <a:pt x="20398" y="726"/>
                    <a:pt x="21008" y="1088"/>
                  </a:cubicBezTo>
                  <a:cubicBezTo>
                    <a:pt x="21542" y="1413"/>
                    <a:pt x="22019" y="1832"/>
                    <a:pt x="22420" y="2328"/>
                  </a:cubicBezTo>
                  <a:cubicBezTo>
                    <a:pt x="22783" y="2786"/>
                    <a:pt x="23031" y="3321"/>
                    <a:pt x="23145" y="3912"/>
                  </a:cubicBezTo>
                  <a:lnTo>
                    <a:pt x="24271" y="3912"/>
                  </a:lnTo>
                  <a:lnTo>
                    <a:pt x="24271" y="5496"/>
                  </a:lnTo>
                  <a:lnTo>
                    <a:pt x="23145" y="5496"/>
                  </a:lnTo>
                  <a:cubicBezTo>
                    <a:pt x="23088" y="5763"/>
                    <a:pt x="23012" y="6011"/>
                    <a:pt x="22897" y="6259"/>
                  </a:cubicBezTo>
                  <a:cubicBezTo>
                    <a:pt x="22783" y="6545"/>
                    <a:pt x="22649" y="6812"/>
                    <a:pt x="22496" y="7060"/>
                  </a:cubicBezTo>
                  <a:cubicBezTo>
                    <a:pt x="22325" y="7347"/>
                    <a:pt x="22115" y="7595"/>
                    <a:pt x="21905" y="7843"/>
                  </a:cubicBezTo>
                  <a:cubicBezTo>
                    <a:pt x="21657" y="8091"/>
                    <a:pt x="21390" y="8320"/>
                    <a:pt x="21104" y="8510"/>
                  </a:cubicBezTo>
                  <a:cubicBezTo>
                    <a:pt x="20779" y="8739"/>
                    <a:pt x="20436" y="8911"/>
                    <a:pt x="20092" y="9064"/>
                  </a:cubicBezTo>
                  <a:cubicBezTo>
                    <a:pt x="19692" y="9236"/>
                    <a:pt x="19272" y="9369"/>
                    <a:pt x="18833" y="9445"/>
                  </a:cubicBezTo>
                  <a:cubicBezTo>
                    <a:pt x="18337" y="9522"/>
                    <a:pt x="17841" y="9579"/>
                    <a:pt x="17326" y="9579"/>
                  </a:cubicBezTo>
                  <a:cubicBezTo>
                    <a:pt x="16639" y="9598"/>
                    <a:pt x="15971" y="9445"/>
                    <a:pt x="15360" y="9121"/>
                  </a:cubicBezTo>
                  <a:cubicBezTo>
                    <a:pt x="14826" y="8816"/>
                    <a:pt x="14559" y="8453"/>
                    <a:pt x="14559" y="8014"/>
                  </a:cubicBezTo>
                  <a:cubicBezTo>
                    <a:pt x="14559" y="7595"/>
                    <a:pt x="14826" y="7213"/>
                    <a:pt x="15360" y="6908"/>
                  </a:cubicBezTo>
                  <a:cubicBezTo>
                    <a:pt x="15971" y="6602"/>
                    <a:pt x="16639" y="6431"/>
                    <a:pt x="17326" y="6469"/>
                  </a:cubicBezTo>
                  <a:cubicBezTo>
                    <a:pt x="17803" y="6450"/>
                    <a:pt x="18261" y="6526"/>
                    <a:pt x="18699" y="6660"/>
                  </a:cubicBezTo>
                  <a:cubicBezTo>
                    <a:pt x="19062" y="6774"/>
                    <a:pt x="19405" y="6946"/>
                    <a:pt x="19711" y="7213"/>
                  </a:cubicBezTo>
                  <a:cubicBezTo>
                    <a:pt x="20169" y="6755"/>
                    <a:pt x="20417" y="6125"/>
                    <a:pt x="20436" y="5496"/>
                  </a:cubicBezTo>
                  <a:lnTo>
                    <a:pt x="14120" y="5496"/>
                  </a:lnTo>
                  <a:cubicBezTo>
                    <a:pt x="14063" y="5572"/>
                    <a:pt x="13967" y="5706"/>
                    <a:pt x="13853" y="5877"/>
                  </a:cubicBezTo>
                  <a:cubicBezTo>
                    <a:pt x="13643" y="6202"/>
                    <a:pt x="13471" y="6450"/>
                    <a:pt x="13357" y="6602"/>
                  </a:cubicBezTo>
                  <a:cubicBezTo>
                    <a:pt x="13242" y="6774"/>
                    <a:pt x="13071" y="7003"/>
                    <a:pt x="12823" y="7289"/>
                  </a:cubicBezTo>
                  <a:cubicBezTo>
                    <a:pt x="12632" y="7537"/>
                    <a:pt x="12403" y="7766"/>
                    <a:pt x="12174" y="7957"/>
                  </a:cubicBezTo>
                  <a:cubicBezTo>
                    <a:pt x="11907" y="8167"/>
                    <a:pt x="11640" y="8339"/>
                    <a:pt x="11373" y="8510"/>
                  </a:cubicBezTo>
                  <a:cubicBezTo>
                    <a:pt x="11067" y="8720"/>
                    <a:pt x="10724" y="8873"/>
                    <a:pt x="10380" y="8987"/>
                  </a:cubicBezTo>
                  <a:cubicBezTo>
                    <a:pt x="9980" y="9102"/>
                    <a:pt x="9560" y="9197"/>
                    <a:pt x="9159" y="9274"/>
                  </a:cubicBezTo>
                  <a:cubicBezTo>
                    <a:pt x="8644" y="9350"/>
                    <a:pt x="8129" y="9388"/>
                    <a:pt x="7633" y="9388"/>
                  </a:cubicBezTo>
                  <a:cubicBezTo>
                    <a:pt x="6793" y="9388"/>
                    <a:pt x="5973" y="9293"/>
                    <a:pt x="5171" y="9102"/>
                  </a:cubicBezTo>
                  <a:cubicBezTo>
                    <a:pt x="4465" y="8930"/>
                    <a:pt x="3798" y="8682"/>
                    <a:pt x="3168" y="8320"/>
                  </a:cubicBezTo>
                  <a:cubicBezTo>
                    <a:pt x="2634" y="8014"/>
                    <a:pt x="2157" y="7595"/>
                    <a:pt x="1775" y="7099"/>
                  </a:cubicBezTo>
                  <a:cubicBezTo>
                    <a:pt x="1413" y="6622"/>
                    <a:pt x="1184" y="6068"/>
                    <a:pt x="1088" y="5496"/>
                  </a:cubicBezTo>
                  <a:close/>
                  <a:moveTo>
                    <a:pt x="4103" y="5496"/>
                  </a:moveTo>
                  <a:cubicBezTo>
                    <a:pt x="4294" y="5763"/>
                    <a:pt x="4561" y="5973"/>
                    <a:pt x="4885" y="6068"/>
                  </a:cubicBezTo>
                  <a:cubicBezTo>
                    <a:pt x="5324" y="6221"/>
                    <a:pt x="5782" y="6278"/>
                    <a:pt x="6240" y="6259"/>
                  </a:cubicBezTo>
                  <a:cubicBezTo>
                    <a:pt x="7156" y="6297"/>
                    <a:pt x="8053" y="6030"/>
                    <a:pt x="8797" y="5496"/>
                  </a:cubicBezTo>
                  <a:close/>
                  <a:moveTo>
                    <a:pt x="15475" y="3931"/>
                  </a:moveTo>
                  <a:lnTo>
                    <a:pt x="20073" y="3931"/>
                  </a:lnTo>
                  <a:cubicBezTo>
                    <a:pt x="19711" y="3416"/>
                    <a:pt x="19024" y="3149"/>
                    <a:pt x="18032" y="3149"/>
                  </a:cubicBezTo>
                  <a:cubicBezTo>
                    <a:pt x="17116" y="3111"/>
                    <a:pt x="16219" y="3378"/>
                    <a:pt x="15475" y="3931"/>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1950" y="2878475"/>
              <a:ext cx="976000" cy="314850"/>
            </a:xfrm>
            <a:custGeom>
              <a:avLst/>
              <a:gdLst/>
              <a:ahLst/>
              <a:cxnLst/>
              <a:rect l="l" t="t" r="r" b="b"/>
              <a:pathLst>
                <a:path w="39040" h="12594" fill="none" extrusionOk="0">
                  <a:moveTo>
                    <a:pt x="77" y="1"/>
                  </a:moveTo>
                  <a:lnTo>
                    <a:pt x="96" y="1"/>
                  </a:lnTo>
                  <a:cubicBezTo>
                    <a:pt x="0" y="2958"/>
                    <a:pt x="1870" y="5935"/>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51950" y="2978175"/>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51950" y="307835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1950" y="31790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51950" y="32787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51950" y="3378375"/>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77"/>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1950" y="3478550"/>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51950" y="3578725"/>
              <a:ext cx="976000" cy="314850"/>
            </a:xfrm>
            <a:custGeom>
              <a:avLst/>
              <a:gdLst/>
              <a:ahLst/>
              <a:cxnLst/>
              <a:rect l="l" t="t" r="r" b="b"/>
              <a:pathLst>
                <a:path w="39040" h="12594" fill="none" extrusionOk="0">
                  <a:moveTo>
                    <a:pt x="77" y="1"/>
                  </a:moveTo>
                  <a:lnTo>
                    <a:pt x="96" y="1"/>
                  </a:lnTo>
                  <a:cubicBezTo>
                    <a:pt x="0" y="2958"/>
                    <a:pt x="1870" y="5954"/>
                    <a:pt x="5763" y="8186"/>
                  </a:cubicBezTo>
                  <a:cubicBezTo>
                    <a:pt x="13338" y="12594"/>
                    <a:pt x="25721" y="12594"/>
                    <a:pt x="33296" y="8186"/>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51950" y="3678900"/>
              <a:ext cx="976000" cy="314375"/>
            </a:xfrm>
            <a:custGeom>
              <a:avLst/>
              <a:gdLst/>
              <a:ahLst/>
              <a:cxnLst/>
              <a:rect l="l" t="t" r="r" b="b"/>
              <a:pathLst>
                <a:path w="39040" h="12575" fill="none" extrusionOk="0">
                  <a:moveTo>
                    <a:pt x="77" y="1"/>
                  </a:moveTo>
                  <a:lnTo>
                    <a:pt x="96" y="1"/>
                  </a:lnTo>
                  <a:cubicBezTo>
                    <a:pt x="0" y="2958"/>
                    <a:pt x="1870" y="5935"/>
                    <a:pt x="5763" y="8186"/>
                  </a:cubicBezTo>
                  <a:cubicBezTo>
                    <a:pt x="13338" y="12575"/>
                    <a:pt x="25721" y="12575"/>
                    <a:pt x="33296" y="8186"/>
                  </a:cubicBezTo>
                  <a:cubicBezTo>
                    <a:pt x="37169" y="5935"/>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1950" y="377860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51950" y="3878775"/>
              <a:ext cx="976000" cy="314850"/>
            </a:xfrm>
            <a:custGeom>
              <a:avLst/>
              <a:gdLst/>
              <a:ahLst/>
              <a:cxnLst/>
              <a:rect l="l" t="t" r="r" b="b"/>
              <a:pathLst>
                <a:path w="39040" h="12594" fill="none" extrusionOk="0">
                  <a:moveTo>
                    <a:pt x="77" y="0"/>
                  </a:moveTo>
                  <a:lnTo>
                    <a:pt x="96" y="0"/>
                  </a:lnTo>
                  <a:cubicBezTo>
                    <a:pt x="0" y="2958"/>
                    <a:pt x="1870" y="5953"/>
                    <a:pt x="5763" y="8205"/>
                  </a:cubicBezTo>
                  <a:cubicBezTo>
                    <a:pt x="13338" y="12593"/>
                    <a:pt x="25721" y="12593"/>
                    <a:pt x="33296" y="8205"/>
                  </a:cubicBezTo>
                  <a:cubicBezTo>
                    <a:pt x="37169" y="5953"/>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flipH="1">
            <a:off x="7709748" y="418390"/>
            <a:ext cx="1512218" cy="1356435"/>
            <a:chOff x="220675" y="1143125"/>
            <a:chExt cx="3908550" cy="3505000"/>
          </a:xfrm>
        </p:grpSpPr>
        <p:sp>
          <p:nvSpPr>
            <p:cNvPr id="29" name="Google Shape;29;p2"/>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 name="Google Shape;38;p2"/>
          <p:cNvCxnSpPr/>
          <p:nvPr/>
        </p:nvCxnSpPr>
        <p:spPr>
          <a:xfrm rot="10800000">
            <a:off x="7059375" y="-1504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9" name="Google Shape;39;p2"/>
          <p:cNvCxnSpPr/>
          <p:nvPr/>
        </p:nvCxnSpPr>
        <p:spPr>
          <a:xfrm rot="-5400000" flipH="1">
            <a:off x="4800938" y="4519275"/>
            <a:ext cx="820200" cy="820200"/>
          </a:xfrm>
          <a:prstGeom prst="bentConnector3">
            <a:avLst>
              <a:gd name="adj1" fmla="val 30429"/>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7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gradFill>
          <a:gsLst>
            <a:gs pos="0">
              <a:schemeClr val="accent2"/>
            </a:gs>
            <a:gs pos="100000">
              <a:schemeClr val="accent3"/>
            </a:gs>
          </a:gsLst>
          <a:path path="circle">
            <a:fillToRect l="50000" t="50000" r="50000" b="50000"/>
          </a:path>
          <a:tileRect/>
        </a:gradFill>
        <a:effectLst/>
      </p:bgPr>
    </p:bg>
    <p:spTree>
      <p:nvGrpSpPr>
        <p:cNvPr id="1" name="Shape 179"/>
        <p:cNvGrpSpPr/>
        <p:nvPr/>
      </p:nvGrpSpPr>
      <p:grpSpPr>
        <a:xfrm>
          <a:off x="0" y="0"/>
          <a:ext cx="0" cy="0"/>
          <a:chOff x="0" y="0"/>
          <a:chExt cx="0" cy="0"/>
        </a:xfrm>
      </p:grpSpPr>
      <p:pic>
        <p:nvPicPr>
          <p:cNvPr id="180" name="Google Shape;180;p1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81" name="Google Shape;181;p13"/>
          <p:cNvSpPr txBox="1">
            <a:spLocks noGrp="1"/>
          </p:cNvSpPr>
          <p:nvPr>
            <p:ph type="title"/>
          </p:nvPr>
        </p:nvSpPr>
        <p:spPr>
          <a:xfrm>
            <a:off x="136135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13"/>
          <p:cNvSpPr txBox="1">
            <a:spLocks noGrp="1"/>
          </p:cNvSpPr>
          <p:nvPr>
            <p:ph type="subTitle" idx="1"/>
          </p:nvPr>
        </p:nvSpPr>
        <p:spPr>
          <a:xfrm>
            <a:off x="136135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13"/>
          <p:cNvSpPr txBox="1">
            <a:spLocks noGrp="1"/>
          </p:cNvSpPr>
          <p:nvPr>
            <p:ph type="title" idx="2" hasCustomPrompt="1"/>
          </p:nvPr>
        </p:nvSpPr>
        <p:spPr>
          <a:xfrm>
            <a:off x="713225"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185" name="Google Shape;185;p13"/>
          <p:cNvSpPr txBox="1">
            <a:spLocks noGrp="1"/>
          </p:cNvSpPr>
          <p:nvPr>
            <p:ph type="title" idx="4"/>
          </p:nvPr>
        </p:nvSpPr>
        <p:spPr>
          <a:xfrm>
            <a:off x="522000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13"/>
          <p:cNvSpPr txBox="1">
            <a:spLocks noGrp="1"/>
          </p:cNvSpPr>
          <p:nvPr>
            <p:ph type="subTitle" idx="5"/>
          </p:nvPr>
        </p:nvSpPr>
        <p:spPr>
          <a:xfrm>
            <a:off x="522000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13"/>
          <p:cNvSpPr txBox="1">
            <a:spLocks noGrp="1"/>
          </p:cNvSpPr>
          <p:nvPr>
            <p:ph type="title" idx="6" hasCustomPrompt="1"/>
          </p:nvPr>
        </p:nvSpPr>
        <p:spPr>
          <a:xfrm>
            <a:off x="4572000"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a:spLocks noGrp="1"/>
          </p:cNvSpPr>
          <p:nvPr>
            <p:ph type="title" idx="7"/>
          </p:nvPr>
        </p:nvSpPr>
        <p:spPr>
          <a:xfrm>
            <a:off x="136135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13"/>
          <p:cNvSpPr txBox="1">
            <a:spLocks noGrp="1"/>
          </p:cNvSpPr>
          <p:nvPr>
            <p:ph type="subTitle" idx="8"/>
          </p:nvPr>
        </p:nvSpPr>
        <p:spPr>
          <a:xfrm>
            <a:off x="136135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3"/>
          <p:cNvSpPr txBox="1">
            <a:spLocks noGrp="1"/>
          </p:cNvSpPr>
          <p:nvPr>
            <p:ph type="title" idx="9" hasCustomPrompt="1"/>
          </p:nvPr>
        </p:nvSpPr>
        <p:spPr>
          <a:xfrm>
            <a:off x="713225"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a:spLocks noGrp="1"/>
          </p:cNvSpPr>
          <p:nvPr>
            <p:ph type="title" idx="13"/>
          </p:nvPr>
        </p:nvSpPr>
        <p:spPr>
          <a:xfrm>
            <a:off x="522000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13"/>
          <p:cNvSpPr txBox="1">
            <a:spLocks noGrp="1"/>
          </p:cNvSpPr>
          <p:nvPr>
            <p:ph type="subTitle" idx="14"/>
          </p:nvPr>
        </p:nvSpPr>
        <p:spPr>
          <a:xfrm>
            <a:off x="522000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13"/>
          <p:cNvSpPr txBox="1">
            <a:spLocks noGrp="1"/>
          </p:cNvSpPr>
          <p:nvPr>
            <p:ph type="title" idx="15" hasCustomPrompt="1"/>
          </p:nvPr>
        </p:nvSpPr>
        <p:spPr>
          <a:xfrm>
            <a:off x="4572000"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a:spLocks noGrp="1"/>
          </p:cNvSpPr>
          <p:nvPr>
            <p:ph type="title" idx="16"/>
          </p:nvPr>
        </p:nvSpPr>
        <p:spPr>
          <a:xfrm>
            <a:off x="136135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 name="Google Shape;195;p13"/>
          <p:cNvSpPr txBox="1">
            <a:spLocks noGrp="1"/>
          </p:cNvSpPr>
          <p:nvPr>
            <p:ph type="subTitle" idx="17"/>
          </p:nvPr>
        </p:nvSpPr>
        <p:spPr>
          <a:xfrm>
            <a:off x="136135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13"/>
          <p:cNvSpPr txBox="1">
            <a:spLocks noGrp="1"/>
          </p:cNvSpPr>
          <p:nvPr>
            <p:ph type="title" idx="18" hasCustomPrompt="1"/>
          </p:nvPr>
        </p:nvSpPr>
        <p:spPr>
          <a:xfrm>
            <a:off x="713225"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 name="Google Shape;197;p13"/>
          <p:cNvSpPr txBox="1">
            <a:spLocks noGrp="1"/>
          </p:cNvSpPr>
          <p:nvPr>
            <p:ph type="title" idx="19"/>
          </p:nvPr>
        </p:nvSpPr>
        <p:spPr>
          <a:xfrm>
            <a:off x="522000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8" name="Google Shape;198;p13"/>
          <p:cNvSpPr txBox="1">
            <a:spLocks noGrp="1"/>
          </p:cNvSpPr>
          <p:nvPr>
            <p:ph type="subTitle" idx="20"/>
          </p:nvPr>
        </p:nvSpPr>
        <p:spPr>
          <a:xfrm>
            <a:off x="522000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13"/>
          <p:cNvSpPr txBox="1">
            <a:spLocks noGrp="1"/>
          </p:cNvSpPr>
          <p:nvPr>
            <p:ph type="title" idx="21" hasCustomPrompt="1"/>
          </p:nvPr>
        </p:nvSpPr>
        <p:spPr>
          <a:xfrm>
            <a:off x="4572000"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1">
    <p:bg>
      <p:bgPr>
        <a:gradFill>
          <a:gsLst>
            <a:gs pos="0">
              <a:schemeClr val="accent2"/>
            </a:gs>
            <a:gs pos="100000">
              <a:schemeClr val="accent3"/>
            </a:gs>
          </a:gsLst>
          <a:path path="circle">
            <a:fillToRect l="50000" t="50000" r="50000" b="50000"/>
          </a:path>
          <a:tileRect/>
        </a:gradFill>
        <a:effectLst/>
      </p:bgPr>
    </p:bg>
    <p:spTree>
      <p:nvGrpSpPr>
        <p:cNvPr id="1" name="Shape 200"/>
        <p:cNvGrpSpPr/>
        <p:nvPr/>
      </p:nvGrpSpPr>
      <p:grpSpPr>
        <a:xfrm>
          <a:off x="0" y="0"/>
          <a:ext cx="0" cy="0"/>
          <a:chOff x="0" y="0"/>
          <a:chExt cx="0" cy="0"/>
        </a:xfrm>
      </p:grpSpPr>
      <p:pic>
        <p:nvPicPr>
          <p:cNvPr id="201" name="Google Shape;201;p1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2" name="Google Shape;202;p14"/>
          <p:cNvSpPr txBox="1">
            <a:spLocks noGrp="1"/>
          </p:cNvSpPr>
          <p:nvPr>
            <p:ph type="subTitle" idx="1"/>
          </p:nvPr>
        </p:nvSpPr>
        <p:spPr>
          <a:xfrm>
            <a:off x="713225" y="1170100"/>
            <a:ext cx="7717500" cy="34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b="1"/>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03" name="Google Shape;203;p1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04" name="Google Shape;204;p14"/>
          <p:cNvCxnSpPr/>
          <p:nvPr/>
        </p:nvCxnSpPr>
        <p:spPr>
          <a:xfrm>
            <a:off x="8666650" y="236735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bg>
      <p:bgPr>
        <a:gradFill>
          <a:gsLst>
            <a:gs pos="0">
              <a:schemeClr val="accent2"/>
            </a:gs>
            <a:gs pos="100000">
              <a:schemeClr val="accent3"/>
            </a:gs>
          </a:gsLst>
          <a:path path="circle">
            <a:fillToRect l="50000" t="50000" r="50000" b="50000"/>
          </a:path>
          <a:tileRect/>
        </a:gradFill>
        <a:effectLst/>
      </p:bgPr>
    </p:bg>
    <p:spTree>
      <p:nvGrpSpPr>
        <p:cNvPr id="1" name="Shape 205"/>
        <p:cNvGrpSpPr/>
        <p:nvPr/>
      </p:nvGrpSpPr>
      <p:grpSpPr>
        <a:xfrm>
          <a:off x="0" y="0"/>
          <a:ext cx="0" cy="0"/>
          <a:chOff x="0" y="0"/>
          <a:chExt cx="0" cy="0"/>
        </a:xfrm>
      </p:grpSpPr>
      <p:pic>
        <p:nvPicPr>
          <p:cNvPr id="206" name="Google Shape;206;p1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7" name="Google Shape;207;p15"/>
          <p:cNvSpPr txBox="1">
            <a:spLocks noGrp="1"/>
          </p:cNvSpPr>
          <p:nvPr>
            <p:ph type="title"/>
          </p:nvPr>
        </p:nvSpPr>
        <p:spPr>
          <a:xfrm>
            <a:off x="1200900" y="3425625"/>
            <a:ext cx="67422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08" name="Google Shape;208;p15"/>
          <p:cNvSpPr txBox="1">
            <a:spLocks noGrp="1"/>
          </p:cNvSpPr>
          <p:nvPr>
            <p:ph type="subTitle" idx="1"/>
          </p:nvPr>
        </p:nvSpPr>
        <p:spPr>
          <a:xfrm>
            <a:off x="1200900" y="1388775"/>
            <a:ext cx="6742200" cy="145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cxnSp>
        <p:nvCxnSpPr>
          <p:cNvPr id="209" name="Google Shape;209;p15"/>
          <p:cNvCxnSpPr/>
          <p:nvPr/>
        </p:nvCxnSpPr>
        <p:spPr>
          <a:xfrm rot="-5400000" flipH="1">
            <a:off x="6052588" y="38569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210" name="Google Shape;210;p15"/>
          <p:cNvCxnSpPr/>
          <p:nvPr/>
        </p:nvCxnSpPr>
        <p:spPr>
          <a:xfrm>
            <a:off x="8709500" y="24922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1" name="Google Shape;211;p15"/>
          <p:cNvCxnSpPr/>
          <p:nvPr/>
        </p:nvCxnSpPr>
        <p:spPr>
          <a:xfrm rot="10800000">
            <a:off x="1479625" y="-193000"/>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12" name="Google Shape;212;p15"/>
          <p:cNvCxnSpPr/>
          <p:nvPr/>
        </p:nvCxnSpPr>
        <p:spPr>
          <a:xfrm rot="-5400000" flipH="1">
            <a:off x="-232012" y="4487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algn="bl" rotWithShape="0">
              <a:schemeClr val="lt1">
                <a:alpha val="50000"/>
              </a:schemeClr>
            </a:outerShdw>
          </a:effectLst>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
    <p:bg>
      <p:bgPr>
        <a:gradFill>
          <a:gsLst>
            <a:gs pos="0">
              <a:schemeClr val="accent2"/>
            </a:gs>
            <a:gs pos="100000">
              <a:schemeClr val="accent3"/>
            </a:gs>
          </a:gsLst>
          <a:path path="circle">
            <a:fillToRect l="50000" t="50000" r="50000" b="50000"/>
          </a:path>
          <a:tileRect/>
        </a:gradFill>
        <a:effectLst/>
      </p:bgPr>
    </p:bg>
    <p:spTree>
      <p:nvGrpSpPr>
        <p:cNvPr id="1" name="Shape 213"/>
        <p:cNvGrpSpPr/>
        <p:nvPr/>
      </p:nvGrpSpPr>
      <p:grpSpPr>
        <a:xfrm>
          <a:off x="0" y="0"/>
          <a:ext cx="0" cy="0"/>
          <a:chOff x="0" y="0"/>
          <a:chExt cx="0" cy="0"/>
        </a:xfrm>
      </p:grpSpPr>
      <p:pic>
        <p:nvPicPr>
          <p:cNvPr id="214" name="Google Shape;214;p1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15" name="Google Shape;215;p16"/>
          <p:cNvSpPr txBox="1">
            <a:spLocks noGrp="1"/>
          </p:cNvSpPr>
          <p:nvPr>
            <p:ph type="title"/>
          </p:nvPr>
        </p:nvSpPr>
        <p:spPr>
          <a:xfrm>
            <a:off x="4807675" y="973400"/>
            <a:ext cx="3623100" cy="1869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6" name="Google Shape;216;p16"/>
          <p:cNvSpPr txBox="1">
            <a:spLocks noGrp="1"/>
          </p:cNvSpPr>
          <p:nvPr>
            <p:ph type="subTitle" idx="1"/>
          </p:nvPr>
        </p:nvSpPr>
        <p:spPr>
          <a:xfrm>
            <a:off x="4807675" y="3339400"/>
            <a:ext cx="3623100" cy="83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217" name="Google Shape;217;p16"/>
          <p:cNvCxnSpPr/>
          <p:nvPr/>
        </p:nvCxnSpPr>
        <p:spPr>
          <a:xfrm rot="-5400000" flipH="1">
            <a:off x="586450" y="39981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8" name="Google Shape;218;p16"/>
          <p:cNvCxnSpPr/>
          <p:nvPr/>
        </p:nvCxnSpPr>
        <p:spPr>
          <a:xfrm>
            <a:off x="8788575" y="17426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
    <p:bg>
      <p:bgPr>
        <a:gradFill>
          <a:gsLst>
            <a:gs pos="0">
              <a:schemeClr val="accent2"/>
            </a:gs>
            <a:gs pos="100000">
              <a:schemeClr val="accent3"/>
            </a:gs>
          </a:gsLst>
          <a:path path="circle">
            <a:fillToRect l="50000" t="50000" r="50000" b="50000"/>
          </a:path>
          <a:tileRect/>
        </a:gradFill>
        <a:effectLst/>
      </p:bgPr>
    </p:bg>
    <p:spTree>
      <p:nvGrpSpPr>
        <p:cNvPr id="1" name="Shape 219"/>
        <p:cNvGrpSpPr/>
        <p:nvPr/>
      </p:nvGrpSpPr>
      <p:grpSpPr>
        <a:xfrm>
          <a:off x="0" y="0"/>
          <a:ext cx="0" cy="0"/>
          <a:chOff x="0" y="0"/>
          <a:chExt cx="0" cy="0"/>
        </a:xfrm>
      </p:grpSpPr>
      <p:pic>
        <p:nvPicPr>
          <p:cNvPr id="220" name="Google Shape;220;p1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1" name="Google Shape;221;p17"/>
          <p:cNvSpPr txBox="1">
            <a:spLocks noGrp="1"/>
          </p:cNvSpPr>
          <p:nvPr>
            <p:ph type="subTitle" idx="1"/>
          </p:nvPr>
        </p:nvSpPr>
        <p:spPr>
          <a:xfrm>
            <a:off x="5485775" y="2775849"/>
            <a:ext cx="2667600" cy="103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22" name="Google Shape;222;p17"/>
          <p:cNvSpPr txBox="1">
            <a:spLocks noGrp="1"/>
          </p:cNvSpPr>
          <p:nvPr>
            <p:ph type="title"/>
          </p:nvPr>
        </p:nvSpPr>
        <p:spPr>
          <a:xfrm>
            <a:off x="5485775" y="1337450"/>
            <a:ext cx="2667600" cy="95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23" name="Google Shape;223;p17"/>
          <p:cNvCxnSpPr/>
          <p:nvPr/>
        </p:nvCxnSpPr>
        <p:spPr>
          <a:xfrm rot="-5400000" flipH="1">
            <a:off x="7688813" y="3929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cxnSp>
        <p:nvCxnSpPr>
          <p:cNvPr id="224" name="Google Shape;224;p17"/>
          <p:cNvCxnSpPr/>
          <p:nvPr/>
        </p:nvCxnSpPr>
        <p:spPr>
          <a:xfrm>
            <a:off x="8752050" y="20581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25" name="Google Shape;225;p17"/>
          <p:cNvCxnSpPr/>
          <p:nvPr/>
        </p:nvCxnSpPr>
        <p:spPr>
          <a:xfrm rot="10800000">
            <a:off x="1290725" y="469647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26" name="Google Shape;226;p17"/>
          <p:cNvCxnSpPr/>
          <p:nvPr/>
        </p:nvCxnSpPr>
        <p:spPr>
          <a:xfrm rot="-5400000" flipH="1">
            <a:off x="-185512" y="37403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gradFill>
          <a:gsLst>
            <a:gs pos="0">
              <a:schemeClr val="accent2"/>
            </a:gs>
            <a:gs pos="100000">
              <a:schemeClr val="accent3"/>
            </a:gs>
          </a:gsLst>
          <a:path path="circle">
            <a:fillToRect l="50000" t="50000" r="50000" b="50000"/>
          </a:path>
          <a:tileRect/>
        </a:gradFill>
        <a:effectLst/>
      </p:bgPr>
    </p:bg>
    <p:spTree>
      <p:nvGrpSpPr>
        <p:cNvPr id="1" name="Shape 227"/>
        <p:cNvGrpSpPr/>
        <p:nvPr/>
      </p:nvGrpSpPr>
      <p:grpSpPr>
        <a:xfrm>
          <a:off x="0" y="0"/>
          <a:ext cx="0" cy="0"/>
          <a:chOff x="0" y="0"/>
          <a:chExt cx="0" cy="0"/>
        </a:xfrm>
      </p:grpSpPr>
      <p:pic>
        <p:nvPicPr>
          <p:cNvPr id="228" name="Google Shape;228;p18"/>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9" name="Google Shape;229;p18"/>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0" name="Google Shape;230;p18"/>
          <p:cNvSpPr txBox="1">
            <a:spLocks noGrp="1"/>
          </p:cNvSpPr>
          <p:nvPr>
            <p:ph type="title" idx="2"/>
          </p:nvPr>
        </p:nvSpPr>
        <p:spPr>
          <a:xfrm>
            <a:off x="4572070"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1" name="Google Shape;231;p18"/>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2" name="Google Shape;232;p18"/>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3" name="Google Shape;233;p18"/>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cxnSp>
        <p:nvCxnSpPr>
          <p:cNvPr id="234" name="Google Shape;234;p18"/>
          <p:cNvCxnSpPr/>
          <p:nvPr/>
        </p:nvCxnSpPr>
        <p:spPr>
          <a:xfrm rot="-5400000" flipH="1">
            <a:off x="-106975" y="403527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gradFill>
          <a:gsLst>
            <a:gs pos="0">
              <a:schemeClr val="accent2"/>
            </a:gs>
            <a:gs pos="100000">
              <a:schemeClr val="accent3"/>
            </a:gs>
          </a:gsLst>
          <a:path path="circle">
            <a:fillToRect l="50000" t="50000" r="50000" b="50000"/>
          </a:path>
          <a:tileRect/>
        </a:gradFill>
        <a:effectLst/>
      </p:bgPr>
    </p:bg>
    <p:spTree>
      <p:nvGrpSpPr>
        <p:cNvPr id="1" name="Shape 235"/>
        <p:cNvGrpSpPr/>
        <p:nvPr/>
      </p:nvGrpSpPr>
      <p:grpSpPr>
        <a:xfrm>
          <a:off x="0" y="0"/>
          <a:ext cx="0" cy="0"/>
          <a:chOff x="0" y="0"/>
          <a:chExt cx="0" cy="0"/>
        </a:xfrm>
      </p:grpSpPr>
      <p:pic>
        <p:nvPicPr>
          <p:cNvPr id="236" name="Google Shape;236;p1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37" name="Google Shape;237;p19"/>
          <p:cNvSpPr txBox="1">
            <a:spLocks noGrp="1"/>
          </p:cNvSpPr>
          <p:nvPr>
            <p:ph type="title"/>
          </p:nvPr>
        </p:nvSpPr>
        <p:spPr>
          <a:xfrm>
            <a:off x="95129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8" name="Google Shape;238;p19"/>
          <p:cNvSpPr txBox="1">
            <a:spLocks noGrp="1"/>
          </p:cNvSpPr>
          <p:nvPr>
            <p:ph type="subTitle" idx="1"/>
          </p:nvPr>
        </p:nvSpPr>
        <p:spPr>
          <a:xfrm>
            <a:off x="951291"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19"/>
          <p:cNvSpPr txBox="1">
            <a:spLocks noGrp="1"/>
          </p:cNvSpPr>
          <p:nvPr>
            <p:ph type="title" idx="2"/>
          </p:nvPr>
        </p:nvSpPr>
        <p:spPr>
          <a:xfrm>
            <a:off x="5876059"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0" name="Google Shape;240;p19"/>
          <p:cNvSpPr txBox="1">
            <a:spLocks noGrp="1"/>
          </p:cNvSpPr>
          <p:nvPr>
            <p:ph type="subTitle" idx="3"/>
          </p:nvPr>
        </p:nvSpPr>
        <p:spPr>
          <a:xfrm>
            <a:off x="5876043"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19"/>
          <p:cNvSpPr txBox="1">
            <a:spLocks noGrp="1"/>
          </p:cNvSpPr>
          <p:nvPr>
            <p:ph type="title" idx="4"/>
          </p:nvPr>
        </p:nvSpPr>
        <p:spPr>
          <a:xfrm>
            <a:off x="341368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 name="Google Shape;242;p19"/>
          <p:cNvSpPr txBox="1">
            <a:spLocks noGrp="1"/>
          </p:cNvSpPr>
          <p:nvPr>
            <p:ph type="subTitle" idx="5"/>
          </p:nvPr>
        </p:nvSpPr>
        <p:spPr>
          <a:xfrm>
            <a:off x="3413669"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19"/>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gradFill>
          <a:gsLst>
            <a:gs pos="0">
              <a:schemeClr val="accent2"/>
            </a:gs>
            <a:gs pos="100000">
              <a:schemeClr val="accent3"/>
            </a:gs>
          </a:gsLst>
          <a:path path="circle">
            <a:fillToRect l="50000" t="50000" r="50000" b="50000"/>
          </a:path>
          <a:tileRect/>
        </a:gradFill>
        <a:effectLst/>
      </p:bgPr>
    </p:bg>
    <p:spTree>
      <p:nvGrpSpPr>
        <p:cNvPr id="1" name="Shape 253"/>
        <p:cNvGrpSpPr/>
        <p:nvPr/>
      </p:nvGrpSpPr>
      <p:grpSpPr>
        <a:xfrm>
          <a:off x="0" y="0"/>
          <a:ext cx="0" cy="0"/>
          <a:chOff x="0" y="0"/>
          <a:chExt cx="0" cy="0"/>
        </a:xfrm>
      </p:grpSpPr>
      <p:pic>
        <p:nvPicPr>
          <p:cNvPr id="254" name="Google Shape;254;p2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55" name="Google Shape;255;p21"/>
          <p:cNvSpPr txBox="1">
            <a:spLocks noGrp="1"/>
          </p:cNvSpPr>
          <p:nvPr>
            <p:ph type="title"/>
          </p:nvPr>
        </p:nvSpPr>
        <p:spPr>
          <a:xfrm>
            <a:off x="1258500"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6" name="Google Shape;256;p21"/>
          <p:cNvSpPr txBox="1">
            <a:spLocks noGrp="1"/>
          </p:cNvSpPr>
          <p:nvPr>
            <p:ph type="subTitle" idx="1"/>
          </p:nvPr>
        </p:nvSpPr>
        <p:spPr>
          <a:xfrm>
            <a:off x="1258500"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21"/>
          <p:cNvSpPr txBox="1">
            <a:spLocks noGrp="1"/>
          </p:cNvSpPr>
          <p:nvPr>
            <p:ph type="title" idx="2"/>
          </p:nvPr>
        </p:nvSpPr>
        <p:spPr>
          <a:xfrm>
            <a:off x="5149975"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8" name="Google Shape;258;p21"/>
          <p:cNvSpPr txBox="1">
            <a:spLocks noGrp="1"/>
          </p:cNvSpPr>
          <p:nvPr>
            <p:ph type="subTitle" idx="3"/>
          </p:nvPr>
        </p:nvSpPr>
        <p:spPr>
          <a:xfrm>
            <a:off x="5149975"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1"/>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0" name="Google Shape;260;p21"/>
          <p:cNvSpPr txBox="1">
            <a:spLocks noGrp="1"/>
          </p:cNvSpPr>
          <p:nvPr>
            <p:ph type="subTitle" idx="5"/>
          </p:nvPr>
        </p:nvSpPr>
        <p:spPr>
          <a:xfrm>
            <a:off x="1258500"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1"/>
          <p:cNvSpPr txBox="1">
            <a:spLocks noGrp="1"/>
          </p:cNvSpPr>
          <p:nvPr>
            <p:ph type="title" idx="6"/>
          </p:nvPr>
        </p:nvSpPr>
        <p:spPr>
          <a:xfrm>
            <a:off x="5149975"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2" name="Google Shape;262;p21"/>
          <p:cNvSpPr txBox="1">
            <a:spLocks noGrp="1"/>
          </p:cNvSpPr>
          <p:nvPr>
            <p:ph type="subTitle" idx="7"/>
          </p:nvPr>
        </p:nvSpPr>
        <p:spPr>
          <a:xfrm>
            <a:off x="5149975"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1"/>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10">
    <p:bg>
      <p:bgPr>
        <a:gradFill>
          <a:gsLst>
            <a:gs pos="0">
              <a:schemeClr val="accent2"/>
            </a:gs>
            <a:gs pos="100000">
              <a:schemeClr val="accent3"/>
            </a:gs>
          </a:gsLst>
          <a:path path="circle">
            <a:fillToRect l="50000" t="50000" r="50000" b="50000"/>
          </a:path>
          <a:tileRect/>
        </a:gradFill>
        <a:effectLst/>
      </p:bgPr>
    </p:bg>
    <p:spTree>
      <p:nvGrpSpPr>
        <p:cNvPr id="1" name="Shape 311"/>
        <p:cNvGrpSpPr/>
        <p:nvPr/>
      </p:nvGrpSpPr>
      <p:grpSpPr>
        <a:xfrm>
          <a:off x="0" y="0"/>
          <a:ext cx="0" cy="0"/>
          <a:chOff x="0" y="0"/>
          <a:chExt cx="0" cy="0"/>
        </a:xfrm>
      </p:grpSpPr>
      <p:pic>
        <p:nvPicPr>
          <p:cNvPr id="312" name="Google Shape;312;p2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3" name="Google Shape;313;p24"/>
          <p:cNvSpPr txBox="1">
            <a:spLocks noGrp="1"/>
          </p:cNvSpPr>
          <p:nvPr>
            <p:ph type="title"/>
          </p:nvPr>
        </p:nvSpPr>
        <p:spPr>
          <a:xfrm>
            <a:off x="713225" y="539500"/>
            <a:ext cx="7717500" cy="93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4" name="Google Shape;314;p24"/>
          <p:cNvCxnSpPr/>
          <p:nvPr/>
        </p:nvCxnSpPr>
        <p:spPr>
          <a:xfrm rot="10800000">
            <a:off x="8709475" y="-15042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2"/>
            </a:gs>
            <a:gs pos="100000">
              <a:schemeClr val="accent3"/>
            </a:gs>
          </a:gsLst>
          <a:path path="circle">
            <a:fillToRect l="50000" t="50000" r="50000" b="50000"/>
          </a:path>
          <a:tileRect/>
        </a:gradFill>
        <a:effectLst/>
      </p:bgPr>
    </p:bg>
    <p:spTree>
      <p:nvGrpSpPr>
        <p:cNvPr id="1" name="Shape 40"/>
        <p:cNvGrpSpPr/>
        <p:nvPr/>
      </p:nvGrpSpPr>
      <p:grpSpPr>
        <a:xfrm>
          <a:off x="0" y="0"/>
          <a:ext cx="0" cy="0"/>
          <a:chOff x="0" y="0"/>
          <a:chExt cx="0" cy="0"/>
        </a:xfrm>
      </p:grpSpPr>
      <p:pic>
        <p:nvPicPr>
          <p:cNvPr id="41" name="Google Shape;41;p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42" name="Google Shape;42;p3"/>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572000" y="707800"/>
            <a:ext cx="3858900" cy="782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4" name="Google Shape;44;p3"/>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5" name="Google Shape;45;p3"/>
          <p:cNvGrpSpPr/>
          <p:nvPr/>
        </p:nvGrpSpPr>
        <p:grpSpPr>
          <a:xfrm flipH="1">
            <a:off x="1264485" y="1575870"/>
            <a:ext cx="2271881" cy="2500210"/>
            <a:chOff x="1430525" y="238150"/>
            <a:chExt cx="4755875" cy="5233850"/>
          </a:xfrm>
        </p:grpSpPr>
        <p:sp>
          <p:nvSpPr>
            <p:cNvPr id="46" name="Google Shape;46;p3"/>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3"/>
          <p:cNvGrpSpPr/>
          <p:nvPr/>
        </p:nvGrpSpPr>
        <p:grpSpPr>
          <a:xfrm>
            <a:off x="1264463" y="1340713"/>
            <a:ext cx="581150" cy="572850"/>
            <a:chOff x="3398275" y="546563"/>
            <a:chExt cx="581150" cy="572850"/>
          </a:xfrm>
        </p:grpSpPr>
        <p:sp>
          <p:nvSpPr>
            <p:cNvPr id="49" name="Google Shape;49;p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713225" y="539488"/>
            <a:ext cx="1284750" cy="954425"/>
            <a:chOff x="3054400" y="-12"/>
            <a:chExt cx="1284750" cy="954425"/>
          </a:xfrm>
        </p:grpSpPr>
        <p:sp>
          <p:nvSpPr>
            <p:cNvPr id="55" name="Google Shape;55;p3"/>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0" name="Google Shape;60;p3"/>
          <p:cNvCxnSpPr/>
          <p:nvPr/>
        </p:nvCxnSpPr>
        <p:spPr>
          <a:xfrm rot="-5400000" flipH="1">
            <a:off x="2981863" y="3179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61" name="Google Shape;61;p3"/>
          <p:cNvCxnSpPr/>
          <p:nvPr/>
        </p:nvCxnSpPr>
        <p:spPr>
          <a:xfrm>
            <a:off x="557050" y="460857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10_1">
    <p:bg>
      <p:bgPr>
        <a:gradFill>
          <a:gsLst>
            <a:gs pos="0">
              <a:schemeClr val="accent2"/>
            </a:gs>
            <a:gs pos="100000">
              <a:schemeClr val="accent3"/>
            </a:gs>
          </a:gsLst>
          <a:path path="circle">
            <a:fillToRect l="50000" t="50000" r="50000" b="50000"/>
          </a:path>
          <a:tileRect/>
        </a:gradFill>
        <a:effectLst/>
      </p:bgPr>
    </p:bg>
    <p:spTree>
      <p:nvGrpSpPr>
        <p:cNvPr id="1" name="Shape 315"/>
        <p:cNvGrpSpPr/>
        <p:nvPr/>
      </p:nvGrpSpPr>
      <p:grpSpPr>
        <a:xfrm>
          <a:off x="0" y="0"/>
          <a:ext cx="0" cy="0"/>
          <a:chOff x="0" y="0"/>
          <a:chExt cx="0" cy="0"/>
        </a:xfrm>
      </p:grpSpPr>
      <p:pic>
        <p:nvPicPr>
          <p:cNvPr id="316" name="Google Shape;316;p2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7" name="Google Shape;317;p25"/>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8" name="Google Shape;318;p25"/>
          <p:cNvCxnSpPr/>
          <p:nvPr/>
        </p:nvCxnSpPr>
        <p:spPr>
          <a:xfrm rot="10800000">
            <a:off x="1113400" y="4679775"/>
            <a:ext cx="0" cy="9519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19" name="Google Shape;319;p25"/>
          <p:cNvCxnSpPr/>
          <p:nvPr/>
        </p:nvCxnSpPr>
        <p:spPr>
          <a:xfrm rot="-5400000" flipH="1">
            <a:off x="-231600" y="40464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bg>
      <p:bgPr>
        <a:gradFill>
          <a:gsLst>
            <a:gs pos="0">
              <a:schemeClr val="accent2"/>
            </a:gs>
            <a:gs pos="100000">
              <a:schemeClr val="accent3"/>
            </a:gs>
          </a:gsLst>
          <a:path path="circle">
            <a:fillToRect l="50000" t="50000" r="50000" b="50000"/>
          </a:path>
          <a:tileRect/>
        </a:gradFill>
        <a:effectLst/>
      </p:bgPr>
    </p:bg>
    <p:spTree>
      <p:nvGrpSpPr>
        <p:cNvPr id="1" name="Shape 335"/>
        <p:cNvGrpSpPr/>
        <p:nvPr/>
      </p:nvGrpSpPr>
      <p:grpSpPr>
        <a:xfrm>
          <a:off x="0" y="0"/>
          <a:ext cx="0" cy="0"/>
          <a:chOff x="0" y="0"/>
          <a:chExt cx="0" cy="0"/>
        </a:xfrm>
      </p:grpSpPr>
      <p:pic>
        <p:nvPicPr>
          <p:cNvPr id="336" name="Google Shape;336;p27"/>
          <p:cNvPicPr preferRelativeResize="0"/>
          <p:nvPr/>
        </p:nvPicPr>
        <p:blipFill rotWithShape="1">
          <a:blip r:embed="rId2">
            <a:alphaModFix amt="15000"/>
          </a:blip>
          <a:srcRect/>
          <a:stretch/>
        </p:blipFill>
        <p:spPr>
          <a:xfrm>
            <a:off x="0" y="0"/>
            <a:ext cx="9144000" cy="5143500"/>
          </a:xfrm>
          <a:prstGeom prst="rect">
            <a:avLst/>
          </a:prstGeom>
          <a:noFill/>
          <a:ln>
            <a:noFill/>
          </a:ln>
        </p:spPr>
      </p:pic>
      <p:cxnSp>
        <p:nvCxnSpPr>
          <p:cNvPr id="337" name="Google Shape;337;p27"/>
          <p:cNvCxnSpPr/>
          <p:nvPr/>
        </p:nvCxnSpPr>
        <p:spPr>
          <a:xfrm rot="-5400000" flipH="1">
            <a:off x="1025075" y="-1387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38" name="Google Shape;338;p27"/>
          <p:cNvCxnSpPr/>
          <p:nvPr/>
        </p:nvCxnSpPr>
        <p:spPr>
          <a:xfrm>
            <a:off x="553375" y="15149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339" name="Google Shape;339;p27"/>
          <p:cNvCxnSpPr/>
          <p:nvPr/>
        </p:nvCxnSpPr>
        <p:spPr>
          <a:xfrm rot="-5400000" flipH="1">
            <a:off x="7276700" y="44620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40" name="Google Shape;340;p27"/>
          <p:cNvCxnSpPr/>
          <p:nvPr/>
        </p:nvCxnSpPr>
        <p:spPr>
          <a:xfrm>
            <a:off x="7972325" y="386421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bg>
      <p:bgPr>
        <a:gradFill>
          <a:gsLst>
            <a:gs pos="0">
              <a:schemeClr val="accent2"/>
            </a:gs>
            <a:gs pos="100000">
              <a:schemeClr val="accent3"/>
            </a:gs>
          </a:gsLst>
          <a:path path="circle">
            <a:fillToRect l="50000" t="50000" r="50000" b="50000"/>
          </a:path>
          <a:tileRect/>
        </a:gradFill>
        <a:effectLst/>
      </p:bgPr>
    </p:bg>
    <p:spTree>
      <p:nvGrpSpPr>
        <p:cNvPr id="1" name="Shape 341"/>
        <p:cNvGrpSpPr/>
        <p:nvPr/>
      </p:nvGrpSpPr>
      <p:grpSpPr>
        <a:xfrm>
          <a:off x="0" y="0"/>
          <a:ext cx="0" cy="0"/>
          <a:chOff x="0" y="0"/>
          <a:chExt cx="0" cy="0"/>
        </a:xfrm>
      </p:grpSpPr>
      <p:pic>
        <p:nvPicPr>
          <p:cNvPr id="342" name="Google Shape;342;p2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343" name="Google Shape;343;p28"/>
          <p:cNvGrpSpPr/>
          <p:nvPr/>
        </p:nvGrpSpPr>
        <p:grpSpPr>
          <a:xfrm flipH="1">
            <a:off x="6722773" y="-463735"/>
            <a:ext cx="1512218" cy="1356435"/>
            <a:chOff x="220675" y="1143125"/>
            <a:chExt cx="3908550" cy="3505000"/>
          </a:xfrm>
        </p:grpSpPr>
        <p:sp>
          <p:nvSpPr>
            <p:cNvPr id="344" name="Google Shape;344;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28"/>
          <p:cNvCxnSpPr/>
          <p:nvPr/>
        </p:nvCxnSpPr>
        <p:spPr>
          <a:xfrm>
            <a:off x="8793063" y="89270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54" name="Google Shape;354;p28"/>
          <p:cNvGrpSpPr/>
          <p:nvPr/>
        </p:nvGrpSpPr>
        <p:grpSpPr>
          <a:xfrm flipH="1">
            <a:off x="6722780" y="1600840"/>
            <a:ext cx="2870439" cy="2574773"/>
            <a:chOff x="220675" y="1143125"/>
            <a:chExt cx="3908550" cy="3505000"/>
          </a:xfrm>
        </p:grpSpPr>
        <p:sp>
          <p:nvSpPr>
            <p:cNvPr id="355" name="Google Shape;355;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4" name="Google Shape;364;p28"/>
          <p:cNvCxnSpPr/>
          <p:nvPr/>
        </p:nvCxnSpPr>
        <p:spPr>
          <a:xfrm rot="-5400000" flipH="1">
            <a:off x="6649100" y="37883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accent2"/>
            </a:gs>
            <a:gs pos="100000">
              <a:schemeClr val="accent3"/>
            </a:gs>
          </a:gsLst>
          <a:path path="circle">
            <a:fillToRect l="50000" t="50000" r="50000" b="50000"/>
          </a:path>
          <a:tileRect/>
        </a:gradFill>
        <a:effectLst/>
      </p:bgPr>
    </p:bg>
    <p:spTree>
      <p:nvGrpSpPr>
        <p:cNvPr id="1" name="Shape 62"/>
        <p:cNvGrpSpPr/>
        <p:nvPr/>
      </p:nvGrpSpPr>
      <p:grpSpPr>
        <a:xfrm>
          <a:off x="0" y="0"/>
          <a:ext cx="0" cy="0"/>
          <a:chOff x="0" y="0"/>
          <a:chExt cx="0" cy="0"/>
        </a:xfrm>
      </p:grpSpPr>
      <p:pic>
        <p:nvPicPr>
          <p:cNvPr id="63" name="Google Shape;63;p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4" name="Google Shape;64;p4"/>
          <p:cNvSpPr txBox="1">
            <a:spLocks noGrp="1"/>
          </p:cNvSpPr>
          <p:nvPr>
            <p:ph type="body" idx="1"/>
          </p:nvPr>
        </p:nvSpPr>
        <p:spPr>
          <a:xfrm>
            <a:off x="713225" y="2409875"/>
            <a:ext cx="4160700" cy="1868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a:lvl1pPr>
            <a:lvl2pPr marL="914400" lvl="1" indent="-317500" rtl="0">
              <a:lnSpc>
                <a:spcPct val="100000"/>
              </a:lnSpc>
              <a:spcBef>
                <a:spcPts val="0"/>
              </a:spcBef>
              <a:spcAft>
                <a:spcPts val="0"/>
              </a:spcAft>
              <a:buSzPts val="1400"/>
              <a:buFont typeface="Roboto Condensed Light"/>
              <a:buChar char="○"/>
              <a:defRPr/>
            </a:lvl2pPr>
            <a:lvl3pPr marL="1371600" lvl="2" indent="-317500" rtl="0">
              <a:lnSpc>
                <a:spcPct val="100000"/>
              </a:lnSpc>
              <a:spcBef>
                <a:spcPts val="0"/>
              </a:spcBef>
              <a:spcAft>
                <a:spcPts val="0"/>
              </a:spcAft>
              <a:buSzPts val="1400"/>
              <a:buFont typeface="Roboto Condensed Light"/>
              <a:buChar char="■"/>
              <a:defRPr/>
            </a:lvl3pPr>
            <a:lvl4pPr marL="1828800" lvl="3" indent="-317500" rtl="0">
              <a:lnSpc>
                <a:spcPct val="100000"/>
              </a:lnSpc>
              <a:spcBef>
                <a:spcPts val="0"/>
              </a:spcBef>
              <a:spcAft>
                <a:spcPts val="0"/>
              </a:spcAft>
              <a:buSzPts val="1400"/>
              <a:buFont typeface="Roboto Condensed Light"/>
              <a:buChar char="●"/>
              <a:defRPr/>
            </a:lvl4pPr>
            <a:lvl5pPr marL="2286000" lvl="4" indent="-317500" rtl="0">
              <a:lnSpc>
                <a:spcPct val="100000"/>
              </a:lnSpc>
              <a:spcBef>
                <a:spcPts val="0"/>
              </a:spcBef>
              <a:spcAft>
                <a:spcPts val="0"/>
              </a:spcAft>
              <a:buSzPts val="1400"/>
              <a:buFont typeface="Roboto Condensed Light"/>
              <a:buChar char="○"/>
              <a:defRPr/>
            </a:lvl5pPr>
            <a:lvl6pPr marL="2743200" lvl="5" indent="-317500" rtl="0">
              <a:lnSpc>
                <a:spcPct val="100000"/>
              </a:lnSpc>
              <a:spcBef>
                <a:spcPts val="0"/>
              </a:spcBef>
              <a:spcAft>
                <a:spcPts val="0"/>
              </a:spcAft>
              <a:buSzPts val="1400"/>
              <a:buFont typeface="Roboto Condensed Light"/>
              <a:buChar char="■"/>
              <a:defRPr/>
            </a:lvl6pPr>
            <a:lvl7pPr marL="3200400" lvl="6" indent="-317500" rtl="0">
              <a:lnSpc>
                <a:spcPct val="100000"/>
              </a:lnSpc>
              <a:spcBef>
                <a:spcPts val="0"/>
              </a:spcBef>
              <a:spcAft>
                <a:spcPts val="0"/>
              </a:spcAft>
              <a:buSzPts val="1400"/>
              <a:buFont typeface="Roboto Condensed Light"/>
              <a:buChar char="●"/>
              <a:defRPr/>
            </a:lvl7pPr>
            <a:lvl8pPr marL="3657600" lvl="7" indent="-317500" rtl="0">
              <a:lnSpc>
                <a:spcPct val="100000"/>
              </a:lnSpc>
              <a:spcBef>
                <a:spcPts val="0"/>
              </a:spcBef>
              <a:spcAft>
                <a:spcPts val="0"/>
              </a:spcAft>
              <a:buSzPts val="1400"/>
              <a:buFont typeface="Roboto Condensed Light"/>
              <a:buChar char="○"/>
              <a:defRPr/>
            </a:lvl8pPr>
            <a:lvl9pPr marL="4114800" lvl="8" indent="-317500" rtl="0">
              <a:lnSpc>
                <a:spcPct val="100000"/>
              </a:lnSpc>
              <a:spcBef>
                <a:spcPts val="0"/>
              </a:spcBef>
              <a:spcAft>
                <a:spcPts val="0"/>
              </a:spcAft>
              <a:buSzPts val="1400"/>
              <a:buFont typeface="Roboto Condensed Light"/>
              <a:buChar char="■"/>
              <a:defRPr/>
            </a:lvl9pPr>
          </a:lstStyle>
          <a:p>
            <a:endParaRPr/>
          </a:p>
        </p:txBody>
      </p:sp>
      <p:sp>
        <p:nvSpPr>
          <p:cNvPr id="65" name="Google Shape;65;p4"/>
          <p:cNvSpPr txBox="1">
            <a:spLocks noGrp="1"/>
          </p:cNvSpPr>
          <p:nvPr>
            <p:ph type="title"/>
          </p:nvPr>
        </p:nvSpPr>
        <p:spPr>
          <a:xfrm>
            <a:off x="713225" y="768225"/>
            <a:ext cx="6610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cxnSp>
        <p:nvCxnSpPr>
          <p:cNvPr id="66" name="Google Shape;66;p4"/>
          <p:cNvCxnSpPr/>
          <p:nvPr/>
        </p:nvCxnSpPr>
        <p:spPr>
          <a:xfrm>
            <a:off x="8652200" y="2448625"/>
            <a:ext cx="9792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accent2"/>
            </a:gs>
            <a:gs pos="100000">
              <a:schemeClr val="accent3"/>
            </a:gs>
          </a:gsLst>
          <a:path path="circle">
            <a:fillToRect l="50000" t="50000" r="50000" b="50000"/>
          </a:path>
          <a:tileRect/>
        </a:gradFill>
        <a:effectLst/>
      </p:bgPr>
    </p:bg>
    <p:spTree>
      <p:nvGrpSpPr>
        <p:cNvPr id="1" name="Shape 67"/>
        <p:cNvGrpSpPr/>
        <p:nvPr/>
      </p:nvGrpSpPr>
      <p:grpSpPr>
        <a:xfrm>
          <a:off x="0" y="0"/>
          <a:ext cx="0" cy="0"/>
          <a:chOff x="0" y="0"/>
          <a:chExt cx="0" cy="0"/>
        </a:xfrm>
      </p:grpSpPr>
      <p:pic>
        <p:nvPicPr>
          <p:cNvPr id="68" name="Google Shape;68;p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9" name="Google Shape;69;p5"/>
          <p:cNvSpPr txBox="1">
            <a:spLocks noGrp="1"/>
          </p:cNvSpPr>
          <p:nvPr>
            <p:ph type="title"/>
          </p:nvPr>
        </p:nvSpPr>
        <p:spPr>
          <a:xfrm>
            <a:off x="713250" y="1536250"/>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 name="Google Shape;70;p5"/>
          <p:cNvSpPr txBox="1">
            <a:spLocks noGrp="1"/>
          </p:cNvSpPr>
          <p:nvPr>
            <p:ph type="title" idx="2"/>
          </p:nvPr>
        </p:nvSpPr>
        <p:spPr>
          <a:xfrm>
            <a:off x="713250" y="3143373"/>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 name="Google Shape;71;p5"/>
          <p:cNvSpPr txBox="1">
            <a:spLocks noGrp="1"/>
          </p:cNvSpPr>
          <p:nvPr>
            <p:ph type="subTitle" idx="1"/>
          </p:nvPr>
        </p:nvSpPr>
        <p:spPr>
          <a:xfrm>
            <a:off x="713254" y="3472475"/>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2" name="Google Shape;72;p5"/>
          <p:cNvSpPr txBox="1">
            <a:spLocks noGrp="1"/>
          </p:cNvSpPr>
          <p:nvPr>
            <p:ph type="subTitle" idx="3"/>
          </p:nvPr>
        </p:nvSpPr>
        <p:spPr>
          <a:xfrm>
            <a:off x="713250" y="1865350"/>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3" name="Google Shape;73;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accent2"/>
            </a:gs>
            <a:gs pos="100000">
              <a:schemeClr val="accent3"/>
            </a:gs>
          </a:gsLst>
          <a:path path="circle">
            <a:fillToRect l="50000" t="50000" r="50000" b="50000"/>
          </a:path>
          <a:tileRect/>
        </a:gradFill>
        <a:effectLst/>
      </p:bgPr>
    </p:bg>
    <p:spTree>
      <p:nvGrpSpPr>
        <p:cNvPr id="1" name="Shape 74"/>
        <p:cNvGrpSpPr/>
        <p:nvPr/>
      </p:nvGrpSpPr>
      <p:grpSpPr>
        <a:xfrm>
          <a:off x="0" y="0"/>
          <a:ext cx="0" cy="0"/>
          <a:chOff x="0" y="0"/>
          <a:chExt cx="0" cy="0"/>
        </a:xfrm>
      </p:grpSpPr>
      <p:pic>
        <p:nvPicPr>
          <p:cNvPr id="75" name="Google Shape;75;p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76" name="Google Shape;76;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77" name="Google Shape;77;p6"/>
          <p:cNvCxnSpPr/>
          <p:nvPr/>
        </p:nvCxnSpPr>
        <p:spPr>
          <a:xfrm rot="-5400000" flipH="1">
            <a:off x="8020663" y="-123400"/>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78" name="Google Shape;78;p6"/>
          <p:cNvCxnSpPr/>
          <p:nvPr/>
        </p:nvCxnSpPr>
        <p:spPr>
          <a:xfrm>
            <a:off x="8594475" y="101770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accent2"/>
            </a:gs>
            <a:gs pos="100000">
              <a:schemeClr val="accent3"/>
            </a:gs>
          </a:gsLst>
          <a:path path="circle">
            <a:fillToRect l="50000" t="50000" r="50000" b="50000"/>
          </a:path>
          <a:tileRect/>
        </a:gradFill>
        <a:effectLst/>
      </p:bgPr>
    </p:bg>
    <p:spTree>
      <p:nvGrpSpPr>
        <p:cNvPr id="1" name="Shape 79"/>
        <p:cNvGrpSpPr/>
        <p:nvPr/>
      </p:nvGrpSpPr>
      <p:grpSpPr>
        <a:xfrm>
          <a:off x="0" y="0"/>
          <a:ext cx="0" cy="0"/>
          <a:chOff x="0" y="0"/>
          <a:chExt cx="0" cy="0"/>
        </a:xfrm>
      </p:grpSpPr>
      <p:pic>
        <p:nvPicPr>
          <p:cNvPr id="80" name="Google Shape;80;p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81" name="Google Shape;81;p7"/>
          <p:cNvSpPr txBox="1">
            <a:spLocks noGrp="1"/>
          </p:cNvSpPr>
          <p:nvPr>
            <p:ph type="title"/>
          </p:nvPr>
        </p:nvSpPr>
        <p:spPr>
          <a:xfrm>
            <a:off x="713225" y="783100"/>
            <a:ext cx="4294800" cy="906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7"/>
          <p:cNvSpPr txBox="1">
            <a:spLocks noGrp="1"/>
          </p:cNvSpPr>
          <p:nvPr>
            <p:ph type="subTitle" idx="1"/>
          </p:nvPr>
        </p:nvSpPr>
        <p:spPr>
          <a:xfrm>
            <a:off x="713225" y="2207250"/>
            <a:ext cx="4294800" cy="207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600"/>
              <a:buFont typeface="Red Hat Text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83" name="Google Shape;83;p7"/>
          <p:cNvGrpSpPr/>
          <p:nvPr/>
        </p:nvGrpSpPr>
        <p:grpSpPr>
          <a:xfrm>
            <a:off x="6863150" y="2608077"/>
            <a:ext cx="1026268" cy="1639769"/>
            <a:chOff x="1029950" y="238150"/>
            <a:chExt cx="1501050" cy="2398375"/>
          </a:xfrm>
        </p:grpSpPr>
        <p:sp>
          <p:nvSpPr>
            <p:cNvPr id="84" name="Google Shape;84;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1031725" y="1556125"/>
              <a:ext cx="757375" cy="1080400"/>
            </a:xfrm>
            <a:custGeom>
              <a:avLst/>
              <a:gdLst/>
              <a:ahLst/>
              <a:cxnLst/>
              <a:rect l="l" t="t" r="r" b="b"/>
              <a:pathLst>
                <a:path w="30295" h="43216" extrusionOk="0">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1031725" y="665400"/>
              <a:ext cx="757375" cy="1080425"/>
            </a:xfrm>
            <a:custGeom>
              <a:avLst/>
              <a:gdLst/>
              <a:ahLst/>
              <a:cxnLst/>
              <a:rect l="l" t="t" r="r" b="b"/>
              <a:pathLst>
                <a:path w="30295" h="43217" extrusionOk="0">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7"/>
          <p:cNvGrpSpPr/>
          <p:nvPr/>
        </p:nvGrpSpPr>
        <p:grpSpPr>
          <a:xfrm flipH="1">
            <a:off x="7027207" y="1519015"/>
            <a:ext cx="698135" cy="688165"/>
            <a:chOff x="3398275" y="546563"/>
            <a:chExt cx="581150" cy="572850"/>
          </a:xfrm>
        </p:grpSpPr>
        <p:sp>
          <p:nvSpPr>
            <p:cNvPr id="95" name="Google Shape;95;p7"/>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 name="Google Shape;100;p7"/>
          <p:cNvCxnSpPr/>
          <p:nvPr/>
        </p:nvCxnSpPr>
        <p:spPr>
          <a:xfrm rot="-5400000" flipH="1">
            <a:off x="7829788" y="4615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101" name="Google Shape;101;p7"/>
          <p:cNvCxnSpPr/>
          <p:nvPr/>
        </p:nvCxnSpPr>
        <p:spPr>
          <a:xfrm>
            <a:off x="8749175" y="3024625"/>
            <a:ext cx="6183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102" name="Google Shape;102;p7"/>
          <p:cNvCxnSpPr/>
          <p:nvPr/>
        </p:nvCxnSpPr>
        <p:spPr>
          <a:xfrm rot="-5400000" flipH="1">
            <a:off x="5744913" y="443827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2"/>
            </a:gs>
            <a:gs pos="100000">
              <a:schemeClr val="accent3"/>
            </a:gs>
          </a:gsLst>
          <a:path path="circle">
            <a:fillToRect l="50000" t="50000" r="50000" b="50000"/>
          </a:path>
          <a:tileRect/>
        </a:gradFill>
        <a:effectLst/>
      </p:bgPr>
    </p:bg>
    <p:spTree>
      <p:nvGrpSpPr>
        <p:cNvPr id="1" name="Shape 103"/>
        <p:cNvGrpSpPr/>
        <p:nvPr/>
      </p:nvGrpSpPr>
      <p:grpSpPr>
        <a:xfrm>
          <a:off x="0" y="0"/>
          <a:ext cx="0" cy="0"/>
          <a:chOff x="0" y="0"/>
          <a:chExt cx="0" cy="0"/>
        </a:xfrm>
      </p:grpSpPr>
      <p:sp>
        <p:nvSpPr>
          <p:cNvPr id="104" name="Google Shape;104;p8"/>
          <p:cNvSpPr txBox="1">
            <a:spLocks noGrp="1"/>
          </p:cNvSpPr>
          <p:nvPr>
            <p:ph type="title"/>
          </p:nvPr>
        </p:nvSpPr>
        <p:spPr>
          <a:xfrm>
            <a:off x="713225" y="791925"/>
            <a:ext cx="6576300" cy="19974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05" name="Google Shape;105;p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106" name="Google Shape;106;p8"/>
          <p:cNvGrpSpPr/>
          <p:nvPr/>
        </p:nvGrpSpPr>
        <p:grpSpPr>
          <a:xfrm flipH="1">
            <a:off x="8107500" y="1536938"/>
            <a:ext cx="1284750" cy="1374075"/>
            <a:chOff x="7730175" y="820513"/>
            <a:chExt cx="1284750" cy="1374075"/>
          </a:xfrm>
        </p:grpSpPr>
        <p:grpSp>
          <p:nvGrpSpPr>
            <p:cNvPr id="107" name="Google Shape;107;p8"/>
            <p:cNvGrpSpPr/>
            <p:nvPr/>
          </p:nvGrpSpPr>
          <p:grpSpPr>
            <a:xfrm>
              <a:off x="8281413" y="1621738"/>
              <a:ext cx="581150" cy="572850"/>
              <a:chOff x="3398275" y="546563"/>
              <a:chExt cx="581150" cy="572850"/>
            </a:xfrm>
          </p:grpSpPr>
          <p:sp>
            <p:nvSpPr>
              <p:cNvPr id="108" name="Google Shape;108;p8"/>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8"/>
            <p:cNvGrpSpPr/>
            <p:nvPr/>
          </p:nvGrpSpPr>
          <p:grpSpPr>
            <a:xfrm>
              <a:off x="7730175" y="820513"/>
              <a:ext cx="1284750" cy="954425"/>
              <a:chOff x="3054400" y="-12"/>
              <a:chExt cx="1284750" cy="954425"/>
            </a:xfrm>
          </p:grpSpPr>
          <p:sp>
            <p:nvSpPr>
              <p:cNvPr id="114" name="Google Shape;114;p8"/>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 name="Google Shape;119;p8"/>
          <p:cNvCxnSpPr/>
          <p:nvPr/>
        </p:nvCxnSpPr>
        <p:spPr>
          <a:xfrm rot="-5400000" flipH="1">
            <a:off x="7050025" y="-913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20" name="Google Shape;120;p8"/>
          <p:cNvCxnSpPr/>
          <p:nvPr/>
        </p:nvCxnSpPr>
        <p:spPr>
          <a:xfrm>
            <a:off x="8731375" y="445246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21" name="Google Shape;121;p8"/>
          <p:cNvCxnSpPr/>
          <p:nvPr/>
        </p:nvCxnSpPr>
        <p:spPr>
          <a:xfrm rot="-5400000" flipH="1">
            <a:off x="4921125" y="37322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accent2"/>
            </a:gs>
            <a:gs pos="100000">
              <a:schemeClr val="accent3"/>
            </a:gs>
          </a:gsLst>
          <a:path path="circle">
            <a:fillToRect l="50000" t="50000" r="50000" b="50000"/>
          </a:path>
          <a:tileRect/>
        </a:gradFill>
        <a:effectLst/>
      </p:bgPr>
    </p:bg>
    <p:spTree>
      <p:nvGrpSpPr>
        <p:cNvPr id="1" name="Shape 122"/>
        <p:cNvGrpSpPr/>
        <p:nvPr/>
      </p:nvGrpSpPr>
      <p:grpSpPr>
        <a:xfrm>
          <a:off x="0" y="0"/>
          <a:ext cx="0" cy="0"/>
          <a:chOff x="0" y="0"/>
          <a:chExt cx="0" cy="0"/>
        </a:xfrm>
      </p:grpSpPr>
      <p:pic>
        <p:nvPicPr>
          <p:cNvPr id="123" name="Google Shape;123;p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24" name="Google Shape;124;p9"/>
          <p:cNvSpPr txBox="1">
            <a:spLocks noGrp="1"/>
          </p:cNvSpPr>
          <p:nvPr>
            <p:ph type="title"/>
          </p:nvPr>
        </p:nvSpPr>
        <p:spPr>
          <a:xfrm>
            <a:off x="713225" y="732950"/>
            <a:ext cx="4762500" cy="638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5" name="Google Shape;125;p9"/>
          <p:cNvSpPr txBox="1">
            <a:spLocks noGrp="1"/>
          </p:cNvSpPr>
          <p:nvPr>
            <p:ph type="subTitle" idx="1"/>
          </p:nvPr>
        </p:nvSpPr>
        <p:spPr>
          <a:xfrm>
            <a:off x="713225" y="1830950"/>
            <a:ext cx="4762500" cy="117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6" name="Google Shape;126;p9"/>
          <p:cNvGrpSpPr/>
          <p:nvPr/>
        </p:nvGrpSpPr>
        <p:grpSpPr>
          <a:xfrm flipH="1">
            <a:off x="5475723" y="3166965"/>
            <a:ext cx="1512218" cy="1356435"/>
            <a:chOff x="220675" y="1143125"/>
            <a:chExt cx="3908550" cy="3505000"/>
          </a:xfrm>
        </p:grpSpPr>
        <p:sp>
          <p:nvSpPr>
            <p:cNvPr id="127" name="Google Shape;127;p9"/>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6" name="Google Shape;136;p9"/>
          <p:cNvCxnSpPr/>
          <p:nvPr/>
        </p:nvCxnSpPr>
        <p:spPr>
          <a:xfrm rot="-5400000" flipH="1">
            <a:off x="7775263" y="30247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137" name="Google Shape;137;p9"/>
          <p:cNvCxnSpPr/>
          <p:nvPr/>
        </p:nvCxnSpPr>
        <p:spPr>
          <a:xfrm>
            <a:off x="4325888" y="44127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38" name="Google Shape;138;p9"/>
          <p:cNvCxnSpPr/>
          <p:nvPr/>
        </p:nvCxnSpPr>
        <p:spPr>
          <a:xfrm rot="10800000">
            <a:off x="7059375" y="-150400"/>
            <a:ext cx="0" cy="64170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accent2"/>
            </a:gs>
            <a:gs pos="100000">
              <a:schemeClr val="accent3"/>
            </a:gs>
          </a:gsLst>
          <a:path path="circle">
            <a:fillToRect l="50000" t="50000" r="50000" b="50000"/>
          </a:path>
          <a:tileRect/>
        </a:gradFill>
        <a:effectLst/>
      </p:bgPr>
    </p:bg>
    <p:spTree>
      <p:nvGrpSpPr>
        <p:cNvPr id="1" name="Shape 143"/>
        <p:cNvGrpSpPr/>
        <p:nvPr/>
      </p:nvGrpSpPr>
      <p:grpSpPr>
        <a:xfrm>
          <a:off x="0" y="0"/>
          <a:ext cx="0" cy="0"/>
          <a:chOff x="0" y="0"/>
          <a:chExt cx="0" cy="0"/>
        </a:xfrm>
      </p:grpSpPr>
      <p:pic>
        <p:nvPicPr>
          <p:cNvPr id="144" name="Google Shape;144;p1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45" name="Google Shape;145;p11"/>
          <p:cNvSpPr txBox="1">
            <a:spLocks noGrp="1"/>
          </p:cNvSpPr>
          <p:nvPr>
            <p:ph type="title" hasCustomPrompt="1"/>
          </p:nvPr>
        </p:nvSpPr>
        <p:spPr>
          <a:xfrm>
            <a:off x="713225" y="636975"/>
            <a:ext cx="6576000" cy="12819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9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6" name="Google Shape;146;p11"/>
          <p:cNvSpPr txBox="1">
            <a:spLocks noGrp="1"/>
          </p:cNvSpPr>
          <p:nvPr>
            <p:ph type="subTitle" idx="1"/>
          </p:nvPr>
        </p:nvSpPr>
        <p:spPr>
          <a:xfrm>
            <a:off x="713225" y="2454050"/>
            <a:ext cx="6576000" cy="3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147" name="Google Shape;147;p11"/>
          <p:cNvCxnSpPr/>
          <p:nvPr/>
        </p:nvCxnSpPr>
        <p:spPr>
          <a:xfrm>
            <a:off x="7738725" y="39209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148" name="Google Shape;148;p11"/>
          <p:cNvCxnSpPr/>
          <p:nvPr/>
        </p:nvCxnSpPr>
        <p:spPr>
          <a:xfrm rot="-5400000" flipH="1">
            <a:off x="4716600" y="44492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49" name="Google Shape;149;p11"/>
          <p:cNvCxnSpPr/>
          <p:nvPr/>
        </p:nvCxnSpPr>
        <p:spPr>
          <a:xfrm rot="10800000">
            <a:off x="7118975" y="-1589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150" name="Google Shape;150;p11"/>
          <p:cNvGrpSpPr/>
          <p:nvPr/>
        </p:nvGrpSpPr>
        <p:grpSpPr>
          <a:xfrm flipH="1">
            <a:off x="7574843" y="1044896"/>
            <a:ext cx="1711847" cy="2455422"/>
            <a:chOff x="1982850" y="238125"/>
            <a:chExt cx="3651550" cy="5237675"/>
          </a:xfrm>
        </p:grpSpPr>
        <p:sp>
          <p:nvSpPr>
            <p:cNvPr id="151" name="Google Shape;151;p11"/>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1"/>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1"/>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1"/>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1"/>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1"/>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1pPr>
            <a:lvl2pPr lvl="1"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2pPr>
            <a:lvl3pPr lvl="2"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3pPr>
            <a:lvl4pPr lvl="3"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4pPr>
            <a:lvl5pPr lvl="4"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5pPr>
            <a:lvl6pPr lvl="5"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6pPr>
            <a:lvl7pPr lvl="6"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7pPr>
            <a:lvl8pPr lvl="7"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8pPr>
            <a:lvl9pPr lvl="8"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marL="914400" lvl="1"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marL="1371600" lvl="2"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marL="1828800" lvl="3"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marL="2286000" lvl="4"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marL="2743200" lvl="5"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marL="3200400" lvl="6"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marL="3657600" lvl="7"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marL="4114800" lvl="8"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7" r:id="rId18"/>
    <p:sldLayoutId id="2147483670" r:id="rId19"/>
    <p:sldLayoutId id="2147483671" r:id="rId20"/>
    <p:sldLayoutId id="2147483673" r:id="rId21"/>
    <p:sldLayoutId id="2147483674"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bit.ly/2Tynxth"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vidfy.com/?utm_source=slidesgo_template&amp;utm_medium=referral-link&amp;utm_campaign=promo-slide&amp;utm_term=slidesgo&amp;utm_content=vidfy"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mailto:A.Awdeh@SenalCrypto.com" TargetMode="External"/><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2"/>
          <p:cNvSpPr txBox="1">
            <a:spLocks noGrp="1"/>
          </p:cNvSpPr>
          <p:nvPr>
            <p:ph type="ctrTitle"/>
          </p:nvPr>
        </p:nvSpPr>
        <p:spPr>
          <a:xfrm>
            <a:off x="713225" y="709525"/>
            <a:ext cx="5049300" cy="157383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Own The Web</a:t>
            </a:r>
            <a:endParaRPr dirty="0"/>
          </a:p>
        </p:txBody>
      </p:sp>
      <p:sp>
        <p:nvSpPr>
          <p:cNvPr id="376" name="Google Shape;376;p32"/>
          <p:cNvSpPr txBox="1">
            <a:spLocks noGrp="1"/>
          </p:cNvSpPr>
          <p:nvPr>
            <p:ph type="subTitle" idx="1"/>
          </p:nvPr>
        </p:nvSpPr>
        <p:spPr>
          <a:xfrm>
            <a:off x="713224" y="3123975"/>
            <a:ext cx="4161387" cy="68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Decentralized Social Media and Content Sharing Platform</a:t>
            </a:r>
            <a:endParaRPr dirty="0"/>
          </a:p>
        </p:txBody>
      </p:sp>
      <p:cxnSp>
        <p:nvCxnSpPr>
          <p:cNvPr id="377" name="Google Shape;377;p32"/>
          <p:cNvCxnSpPr/>
          <p:nvPr/>
        </p:nvCxnSpPr>
        <p:spPr>
          <a:xfrm>
            <a:off x="713225" y="2835250"/>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378" name="Google Shape;378;p32"/>
          <p:cNvSpPr/>
          <p:nvPr/>
        </p:nvSpPr>
        <p:spPr>
          <a:xfrm>
            <a:off x="804975" y="881475"/>
            <a:ext cx="1849983" cy="430270"/>
          </a:xfrm>
          <a:prstGeom prst="rect">
            <a:avLst/>
          </a:prstGeom>
        </p:spPr>
        <p:txBody>
          <a:bodyPr>
            <a:prstTxWarp prst="textPlain">
              <a:avLst/>
            </a:prstTxWarp>
          </a:bodyPr>
          <a:lstStyle/>
          <a:p>
            <a:pPr lvl="0" algn="ctr"/>
            <a:r>
              <a:rPr lang="en-US" b="1" i="0" dirty="0" err="1">
                <a:ln w="19050" cap="flat" cmpd="sng">
                  <a:solidFill>
                    <a:schemeClr val="lt1"/>
                  </a:solidFill>
                  <a:prstDash val="solid"/>
                  <a:round/>
                  <a:headEnd type="none" w="sm" len="sm"/>
                  <a:tailEnd type="none" w="sm" len="sm"/>
                </a:ln>
                <a:noFill/>
                <a:latin typeface="Audiowide"/>
              </a:rPr>
              <a:t>YouOwn</a:t>
            </a:r>
            <a:endParaRPr b="1" i="0" dirty="0">
              <a:ln w="19050" cap="flat" cmpd="sng">
                <a:solidFill>
                  <a:schemeClr val="lt1"/>
                </a:solidFill>
                <a:prstDash val="solid"/>
                <a:round/>
                <a:headEnd type="none" w="sm" len="sm"/>
                <a:tailEnd type="none" w="sm" len="sm"/>
              </a:ln>
              <a:noFill/>
              <a:latin typeface="Audiowide"/>
            </a:endParaRPr>
          </a:p>
        </p:txBody>
      </p:sp>
      <p:grpSp>
        <p:nvGrpSpPr>
          <p:cNvPr id="379" name="Google Shape;379;p32"/>
          <p:cNvGrpSpPr/>
          <p:nvPr/>
        </p:nvGrpSpPr>
        <p:grpSpPr>
          <a:xfrm flipH="1">
            <a:off x="5345789" y="1311743"/>
            <a:ext cx="2977245" cy="3278667"/>
            <a:chOff x="3691700" y="944200"/>
            <a:chExt cx="3679700" cy="3820400"/>
          </a:xfrm>
        </p:grpSpPr>
        <p:sp>
          <p:nvSpPr>
            <p:cNvPr id="380" name="Google Shape;380;p32"/>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2"/>
          <p:cNvGrpSpPr/>
          <p:nvPr/>
        </p:nvGrpSpPr>
        <p:grpSpPr>
          <a:xfrm>
            <a:off x="5306235" y="2130983"/>
            <a:ext cx="848046" cy="1296827"/>
            <a:chOff x="5120600" y="1098675"/>
            <a:chExt cx="2324050" cy="3552950"/>
          </a:xfrm>
        </p:grpSpPr>
        <p:sp>
          <p:nvSpPr>
            <p:cNvPr id="397" name="Google Shape;397;p32"/>
            <p:cNvSpPr/>
            <p:nvPr/>
          </p:nvSpPr>
          <p:spPr>
            <a:xfrm>
              <a:off x="5120600" y="1249900"/>
              <a:ext cx="1298650" cy="3250925"/>
            </a:xfrm>
            <a:custGeom>
              <a:avLst/>
              <a:gdLst/>
              <a:ahLst/>
              <a:cxnLst/>
              <a:rect l="l" t="t" r="r" b="b"/>
              <a:pathLst>
                <a:path w="51946" h="130037" fill="none" extrusionOk="0">
                  <a:moveTo>
                    <a:pt x="51945" y="262"/>
                  </a:moveTo>
                  <a:lnTo>
                    <a:pt x="41731" y="262"/>
                  </a:lnTo>
                  <a:lnTo>
                    <a:pt x="41731" y="314"/>
                  </a:lnTo>
                  <a:cubicBezTo>
                    <a:pt x="31900" y="0"/>
                    <a:pt x="22016" y="6241"/>
                    <a:pt x="14555" y="19175"/>
                  </a:cubicBezTo>
                  <a:cubicBezTo>
                    <a:pt x="0" y="44380"/>
                    <a:pt x="0" y="85640"/>
                    <a:pt x="14555" y="110863"/>
                  </a:cubicBezTo>
                  <a:cubicBezTo>
                    <a:pt x="22016" y="123762"/>
                    <a:pt x="31900" y="130037"/>
                    <a:pt x="41731" y="129706"/>
                  </a:cubicBezTo>
                  <a:lnTo>
                    <a:pt x="41731" y="129758"/>
                  </a:lnTo>
                  <a:lnTo>
                    <a:pt x="51945" y="129758"/>
                  </a:lnTo>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6370425" y="1471275"/>
              <a:ext cx="898150" cy="2823000"/>
            </a:xfrm>
            <a:custGeom>
              <a:avLst/>
              <a:gdLst/>
              <a:ahLst/>
              <a:cxnLst/>
              <a:rect l="l" t="t" r="r" b="b"/>
              <a:pathLst>
                <a:path w="35926" h="112920" fill="none" extrusionOk="0">
                  <a:moveTo>
                    <a:pt x="19959" y="17048"/>
                  </a:moveTo>
                  <a:cubicBezTo>
                    <a:pt x="32021" y="38715"/>
                    <a:pt x="32021" y="74188"/>
                    <a:pt x="19959" y="95872"/>
                  </a:cubicBezTo>
                  <a:cubicBezTo>
                    <a:pt x="14433" y="105825"/>
                    <a:pt x="7286" y="111142"/>
                    <a:pt x="0" y="111961"/>
                  </a:cubicBezTo>
                  <a:cubicBezTo>
                    <a:pt x="8576" y="112920"/>
                    <a:pt x="17344" y="107603"/>
                    <a:pt x="23863" y="95872"/>
                  </a:cubicBezTo>
                  <a:cubicBezTo>
                    <a:pt x="35926" y="74188"/>
                    <a:pt x="35926" y="38715"/>
                    <a:pt x="23863" y="17048"/>
                  </a:cubicBezTo>
                  <a:cubicBezTo>
                    <a:pt x="17344" y="5317"/>
                    <a:pt x="8576" y="0"/>
                    <a:pt x="0" y="959"/>
                  </a:cubicBezTo>
                  <a:cubicBezTo>
                    <a:pt x="7286" y="1778"/>
                    <a:pt x="14433" y="7095"/>
                    <a:pt x="19959" y="17048"/>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392950" y="1098675"/>
              <a:ext cx="2051700" cy="3552950"/>
            </a:xfrm>
            <a:custGeom>
              <a:avLst/>
              <a:gdLst/>
              <a:ahLst/>
              <a:cxnLst/>
              <a:rect l="l" t="t" r="r" b="b"/>
              <a:pathLst>
                <a:path w="82068" h="142118" fill="none" extrusionOk="0">
                  <a:moveTo>
                    <a:pt x="67512" y="116912"/>
                  </a:moveTo>
                  <a:cubicBezTo>
                    <a:pt x="82067" y="91689"/>
                    <a:pt x="82067" y="50429"/>
                    <a:pt x="67512" y="25206"/>
                  </a:cubicBezTo>
                  <a:cubicBezTo>
                    <a:pt x="52957" y="1"/>
                    <a:pt x="29146" y="1"/>
                    <a:pt x="14573" y="25206"/>
                  </a:cubicBezTo>
                  <a:cubicBezTo>
                    <a:pt x="1" y="50429"/>
                    <a:pt x="18" y="91689"/>
                    <a:pt x="14573" y="116894"/>
                  </a:cubicBezTo>
                  <a:cubicBezTo>
                    <a:pt x="29128" y="142117"/>
                    <a:pt x="52957" y="142117"/>
                    <a:pt x="67512" y="116912"/>
                  </a:cubicBezTo>
                  <a:close/>
                  <a:moveTo>
                    <a:pt x="19140" y="110724"/>
                  </a:moveTo>
                  <a:cubicBezTo>
                    <a:pt x="7078" y="89074"/>
                    <a:pt x="7078" y="53637"/>
                    <a:pt x="19140" y="31987"/>
                  </a:cubicBezTo>
                  <a:cubicBezTo>
                    <a:pt x="31185" y="10337"/>
                    <a:pt x="50918" y="10337"/>
                    <a:pt x="62962" y="31987"/>
                  </a:cubicBezTo>
                  <a:cubicBezTo>
                    <a:pt x="75025" y="53637"/>
                    <a:pt x="75025" y="89074"/>
                    <a:pt x="62962" y="110724"/>
                  </a:cubicBezTo>
                  <a:cubicBezTo>
                    <a:pt x="50918" y="132391"/>
                    <a:pt x="31185" y="132391"/>
                    <a:pt x="19140" y="110724"/>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6071475" y="1900075"/>
              <a:ext cx="790100" cy="2010275"/>
            </a:xfrm>
            <a:custGeom>
              <a:avLst/>
              <a:gdLst/>
              <a:ahLst/>
              <a:cxnLst/>
              <a:rect l="l" t="t" r="r" b="b"/>
              <a:pathLst>
                <a:path w="31604" h="80411" fill="none" extrusionOk="0">
                  <a:moveTo>
                    <a:pt x="13527" y="1"/>
                  </a:moveTo>
                  <a:lnTo>
                    <a:pt x="18687" y="1"/>
                  </a:lnTo>
                  <a:lnTo>
                    <a:pt x="18687" y="3905"/>
                  </a:lnTo>
                  <a:cubicBezTo>
                    <a:pt x="19523" y="4132"/>
                    <a:pt x="20343" y="4411"/>
                    <a:pt x="21127" y="4777"/>
                  </a:cubicBezTo>
                  <a:cubicBezTo>
                    <a:pt x="21981" y="5195"/>
                    <a:pt x="22783" y="5666"/>
                    <a:pt x="23567" y="6224"/>
                  </a:cubicBezTo>
                  <a:cubicBezTo>
                    <a:pt x="24387" y="6816"/>
                    <a:pt x="25154" y="7479"/>
                    <a:pt x="25868" y="8228"/>
                  </a:cubicBezTo>
                  <a:cubicBezTo>
                    <a:pt x="26618" y="9030"/>
                    <a:pt x="27298" y="9919"/>
                    <a:pt x="27873" y="10860"/>
                  </a:cubicBezTo>
                  <a:cubicBezTo>
                    <a:pt x="28518" y="11906"/>
                    <a:pt x="29058" y="13004"/>
                    <a:pt x="29494" y="14155"/>
                  </a:cubicBezTo>
                  <a:cubicBezTo>
                    <a:pt x="29982" y="15462"/>
                    <a:pt x="30331" y="16804"/>
                    <a:pt x="30557" y="18181"/>
                  </a:cubicBezTo>
                  <a:cubicBezTo>
                    <a:pt x="30819" y="19768"/>
                    <a:pt x="30941" y="21371"/>
                    <a:pt x="30941" y="22975"/>
                  </a:cubicBezTo>
                  <a:cubicBezTo>
                    <a:pt x="30941" y="25520"/>
                    <a:pt x="30435" y="27699"/>
                    <a:pt x="29442" y="29477"/>
                  </a:cubicBezTo>
                  <a:cubicBezTo>
                    <a:pt x="28431" y="31272"/>
                    <a:pt x="27210" y="32161"/>
                    <a:pt x="25781" y="32161"/>
                  </a:cubicBezTo>
                  <a:cubicBezTo>
                    <a:pt x="24352" y="32161"/>
                    <a:pt x="23132" y="31272"/>
                    <a:pt x="22138" y="29477"/>
                  </a:cubicBezTo>
                  <a:cubicBezTo>
                    <a:pt x="21127" y="27699"/>
                    <a:pt x="20621" y="25520"/>
                    <a:pt x="20621" y="22975"/>
                  </a:cubicBezTo>
                  <a:cubicBezTo>
                    <a:pt x="20604" y="21389"/>
                    <a:pt x="20848" y="19803"/>
                    <a:pt x="21354" y="18286"/>
                  </a:cubicBezTo>
                  <a:cubicBezTo>
                    <a:pt x="21824" y="16857"/>
                    <a:pt x="22469" y="15741"/>
                    <a:pt x="23271" y="14939"/>
                  </a:cubicBezTo>
                  <a:cubicBezTo>
                    <a:pt x="22103" y="13702"/>
                    <a:pt x="20569" y="12952"/>
                    <a:pt x="18687" y="12725"/>
                  </a:cubicBezTo>
                  <a:lnTo>
                    <a:pt x="18687" y="33660"/>
                  </a:lnTo>
                  <a:lnTo>
                    <a:pt x="19994" y="34532"/>
                  </a:lnTo>
                  <a:cubicBezTo>
                    <a:pt x="21057" y="35247"/>
                    <a:pt x="21877" y="35787"/>
                    <a:pt x="22417" y="36170"/>
                  </a:cubicBezTo>
                  <a:cubicBezTo>
                    <a:pt x="22975" y="36554"/>
                    <a:pt x="23724" y="37129"/>
                    <a:pt x="24683" y="37931"/>
                  </a:cubicBezTo>
                  <a:cubicBezTo>
                    <a:pt x="25502" y="38576"/>
                    <a:pt x="26252" y="39308"/>
                    <a:pt x="26914" y="40110"/>
                  </a:cubicBezTo>
                  <a:cubicBezTo>
                    <a:pt x="27577" y="40947"/>
                    <a:pt x="28169" y="41818"/>
                    <a:pt x="28744" y="42725"/>
                  </a:cubicBezTo>
                  <a:cubicBezTo>
                    <a:pt x="29407" y="43753"/>
                    <a:pt x="29930" y="44869"/>
                    <a:pt x="30296" y="46036"/>
                  </a:cubicBezTo>
                  <a:cubicBezTo>
                    <a:pt x="30679" y="47379"/>
                    <a:pt x="30993" y="48721"/>
                    <a:pt x="31202" y="50098"/>
                  </a:cubicBezTo>
                  <a:cubicBezTo>
                    <a:pt x="31464" y="51754"/>
                    <a:pt x="31603" y="53445"/>
                    <a:pt x="31586" y="55153"/>
                  </a:cubicBezTo>
                  <a:cubicBezTo>
                    <a:pt x="31603" y="57820"/>
                    <a:pt x="31289" y="60504"/>
                    <a:pt x="30644" y="63102"/>
                  </a:cubicBezTo>
                  <a:cubicBezTo>
                    <a:pt x="30104" y="65385"/>
                    <a:pt x="29215" y="67581"/>
                    <a:pt x="28030" y="69621"/>
                  </a:cubicBezTo>
                  <a:cubicBezTo>
                    <a:pt x="26966" y="71399"/>
                    <a:pt x="25572" y="72985"/>
                    <a:pt x="23951" y="74275"/>
                  </a:cubicBezTo>
                  <a:cubicBezTo>
                    <a:pt x="22417" y="75478"/>
                    <a:pt x="20621" y="76314"/>
                    <a:pt x="18704" y="76715"/>
                  </a:cubicBezTo>
                  <a:lnTo>
                    <a:pt x="18704" y="80411"/>
                  </a:lnTo>
                  <a:lnTo>
                    <a:pt x="13544" y="80411"/>
                  </a:lnTo>
                  <a:lnTo>
                    <a:pt x="13544" y="76680"/>
                  </a:lnTo>
                  <a:cubicBezTo>
                    <a:pt x="12655" y="76506"/>
                    <a:pt x="11784" y="76245"/>
                    <a:pt x="10947" y="75896"/>
                  </a:cubicBezTo>
                  <a:cubicBezTo>
                    <a:pt x="10023" y="75530"/>
                    <a:pt x="9134" y="75077"/>
                    <a:pt x="8298" y="74536"/>
                  </a:cubicBezTo>
                  <a:cubicBezTo>
                    <a:pt x="7391" y="73961"/>
                    <a:pt x="6537" y="73316"/>
                    <a:pt x="5753" y="72584"/>
                  </a:cubicBezTo>
                  <a:cubicBezTo>
                    <a:pt x="4899" y="71782"/>
                    <a:pt x="4149" y="70893"/>
                    <a:pt x="3504" y="69917"/>
                  </a:cubicBezTo>
                  <a:cubicBezTo>
                    <a:pt x="2772" y="68871"/>
                    <a:pt x="2162" y="67738"/>
                    <a:pt x="1656" y="66553"/>
                  </a:cubicBezTo>
                  <a:cubicBezTo>
                    <a:pt x="1098" y="65228"/>
                    <a:pt x="698" y="63834"/>
                    <a:pt x="436" y="62422"/>
                  </a:cubicBezTo>
                  <a:cubicBezTo>
                    <a:pt x="140" y="60783"/>
                    <a:pt x="0" y="59110"/>
                    <a:pt x="0" y="57436"/>
                  </a:cubicBezTo>
                  <a:cubicBezTo>
                    <a:pt x="0" y="54891"/>
                    <a:pt x="506" y="52730"/>
                    <a:pt x="1517" y="50935"/>
                  </a:cubicBezTo>
                  <a:cubicBezTo>
                    <a:pt x="2510" y="49139"/>
                    <a:pt x="3731" y="48250"/>
                    <a:pt x="5160" y="48250"/>
                  </a:cubicBezTo>
                  <a:cubicBezTo>
                    <a:pt x="6589" y="48250"/>
                    <a:pt x="7810" y="49139"/>
                    <a:pt x="8821" y="50935"/>
                  </a:cubicBezTo>
                  <a:cubicBezTo>
                    <a:pt x="9832" y="52730"/>
                    <a:pt x="10320" y="54891"/>
                    <a:pt x="10320" y="57436"/>
                  </a:cubicBezTo>
                  <a:cubicBezTo>
                    <a:pt x="10337" y="58988"/>
                    <a:pt x="10110" y="60522"/>
                    <a:pt x="9657" y="61986"/>
                  </a:cubicBezTo>
                  <a:cubicBezTo>
                    <a:pt x="9204" y="63380"/>
                    <a:pt x="8611" y="64479"/>
                    <a:pt x="7844" y="65315"/>
                  </a:cubicBezTo>
                  <a:cubicBezTo>
                    <a:pt x="9309" y="66797"/>
                    <a:pt x="11209" y="67616"/>
                    <a:pt x="13544" y="67756"/>
                  </a:cubicBezTo>
                  <a:lnTo>
                    <a:pt x="13544" y="46751"/>
                  </a:lnTo>
                  <a:lnTo>
                    <a:pt x="12237" y="45897"/>
                  </a:lnTo>
                  <a:cubicBezTo>
                    <a:pt x="11174" y="45182"/>
                    <a:pt x="10372" y="44642"/>
                    <a:pt x="9814" y="44258"/>
                  </a:cubicBezTo>
                  <a:cubicBezTo>
                    <a:pt x="9274" y="43875"/>
                    <a:pt x="8507" y="43282"/>
                    <a:pt x="7565" y="42498"/>
                  </a:cubicBezTo>
                  <a:cubicBezTo>
                    <a:pt x="6746" y="41836"/>
                    <a:pt x="5997" y="41121"/>
                    <a:pt x="5317" y="40319"/>
                  </a:cubicBezTo>
                  <a:cubicBezTo>
                    <a:pt x="4672" y="39465"/>
                    <a:pt x="4062" y="38593"/>
                    <a:pt x="3504" y="37704"/>
                  </a:cubicBezTo>
                  <a:cubicBezTo>
                    <a:pt x="2842" y="36676"/>
                    <a:pt x="2319" y="35560"/>
                    <a:pt x="1953" y="34375"/>
                  </a:cubicBezTo>
                  <a:cubicBezTo>
                    <a:pt x="1552" y="33050"/>
                    <a:pt x="1238" y="31708"/>
                    <a:pt x="1029" y="30331"/>
                  </a:cubicBezTo>
                  <a:cubicBezTo>
                    <a:pt x="767" y="28658"/>
                    <a:pt x="628" y="26967"/>
                    <a:pt x="645" y="25276"/>
                  </a:cubicBezTo>
                  <a:cubicBezTo>
                    <a:pt x="628" y="22539"/>
                    <a:pt x="924" y="19803"/>
                    <a:pt x="1569" y="17118"/>
                  </a:cubicBezTo>
                  <a:cubicBezTo>
                    <a:pt x="2075" y="14800"/>
                    <a:pt x="2946" y="12569"/>
                    <a:pt x="4114" y="10512"/>
                  </a:cubicBezTo>
                  <a:cubicBezTo>
                    <a:pt x="5143" y="8699"/>
                    <a:pt x="6537" y="7130"/>
                    <a:pt x="8193" y="5875"/>
                  </a:cubicBezTo>
                  <a:cubicBezTo>
                    <a:pt x="9762" y="4672"/>
                    <a:pt x="11592" y="3905"/>
                    <a:pt x="13544" y="3592"/>
                  </a:cubicBezTo>
                  <a:close/>
                  <a:moveTo>
                    <a:pt x="13527" y="13562"/>
                  </a:moveTo>
                  <a:cubicBezTo>
                    <a:pt x="12586" y="14190"/>
                    <a:pt x="11906" y="15096"/>
                    <a:pt x="11557" y="16159"/>
                  </a:cubicBezTo>
                  <a:cubicBezTo>
                    <a:pt x="11139" y="17327"/>
                    <a:pt x="10930" y="18826"/>
                    <a:pt x="10930" y="20674"/>
                  </a:cubicBezTo>
                  <a:cubicBezTo>
                    <a:pt x="10930" y="24091"/>
                    <a:pt x="11784" y="26914"/>
                    <a:pt x="13510" y="29146"/>
                  </a:cubicBezTo>
                  <a:close/>
                  <a:moveTo>
                    <a:pt x="18687" y="51248"/>
                  </a:moveTo>
                  <a:lnTo>
                    <a:pt x="18687" y="66536"/>
                  </a:lnTo>
                  <a:cubicBezTo>
                    <a:pt x="20395" y="65280"/>
                    <a:pt x="21266" y="63014"/>
                    <a:pt x="21266" y="59720"/>
                  </a:cubicBezTo>
                  <a:cubicBezTo>
                    <a:pt x="21266" y="56321"/>
                    <a:pt x="20395" y="53497"/>
                    <a:pt x="18669" y="51266"/>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E501C40B-DB95-CE38-6E7C-384FFAF02633}"/>
              </a:ext>
            </a:extLst>
          </p:cNvPr>
          <p:cNvPicPr>
            <a:picLocks noChangeAspect="1"/>
          </p:cNvPicPr>
          <p:nvPr/>
        </p:nvPicPr>
        <p:blipFill>
          <a:blip r:embed="rId3"/>
          <a:stretch>
            <a:fillRect/>
          </a:stretch>
        </p:blipFill>
        <p:spPr>
          <a:xfrm>
            <a:off x="2727660" y="3465375"/>
            <a:ext cx="1659784" cy="1644782"/>
          </a:xfrm>
          <a:prstGeom prst="rect">
            <a:avLst/>
          </a:prstGeom>
        </p:spPr>
      </p:pic>
      <p:pic>
        <p:nvPicPr>
          <p:cNvPr id="5" name="Picture 4">
            <a:extLst>
              <a:ext uri="{FF2B5EF4-FFF2-40B4-BE49-F238E27FC236}">
                <a16:creationId xmlns:a16="http://schemas.microsoft.com/office/drawing/2014/main" id="{E42BA4E9-43F3-7B85-546B-C5C1DAA1CE49}"/>
              </a:ext>
            </a:extLst>
          </p:cNvPr>
          <p:cNvPicPr>
            <a:picLocks noChangeAspect="1"/>
          </p:cNvPicPr>
          <p:nvPr/>
        </p:nvPicPr>
        <p:blipFill>
          <a:blip r:embed="rId4"/>
          <a:stretch>
            <a:fillRect/>
          </a:stretch>
        </p:blipFill>
        <p:spPr>
          <a:xfrm>
            <a:off x="3449112" y="237286"/>
            <a:ext cx="2245775" cy="68280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39"/>
          <p:cNvSpPr txBox="1">
            <a:spLocks noGrp="1"/>
          </p:cNvSpPr>
          <p:nvPr>
            <p:ph type="title"/>
          </p:nvPr>
        </p:nvSpPr>
        <p:spPr>
          <a:xfrm>
            <a:off x="1200900" y="3425625"/>
            <a:ext cx="67422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Steve Jobs</a:t>
            </a:r>
            <a:endParaRPr dirty="0"/>
          </a:p>
        </p:txBody>
      </p:sp>
      <p:sp>
        <p:nvSpPr>
          <p:cNvPr id="713" name="Google Shape;713;p39"/>
          <p:cNvSpPr txBox="1">
            <a:spLocks noGrp="1"/>
          </p:cNvSpPr>
          <p:nvPr>
            <p:ph type="subTitle" idx="1"/>
          </p:nvPr>
        </p:nvSpPr>
        <p:spPr>
          <a:xfrm>
            <a:off x="1200900" y="1388775"/>
            <a:ext cx="6742200" cy="145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“Innovation is the ability to see change as an opportunity, not a threat.</a:t>
            </a:r>
            <a:endParaRPr dirty="0"/>
          </a:p>
        </p:txBody>
      </p:sp>
      <p:cxnSp>
        <p:nvCxnSpPr>
          <p:cNvPr id="714" name="Google Shape;714;p39"/>
          <p:cNvCxnSpPr/>
          <p:nvPr/>
        </p:nvCxnSpPr>
        <p:spPr>
          <a:xfrm>
            <a:off x="1200900" y="3101225"/>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715" name="Google Shape;715;p39"/>
          <p:cNvGrpSpPr/>
          <p:nvPr/>
        </p:nvGrpSpPr>
        <p:grpSpPr>
          <a:xfrm flipH="1">
            <a:off x="7732632" y="3246090"/>
            <a:ext cx="698135" cy="688165"/>
            <a:chOff x="3398275" y="546563"/>
            <a:chExt cx="581150" cy="572850"/>
          </a:xfrm>
        </p:grpSpPr>
        <p:sp>
          <p:nvSpPr>
            <p:cNvPr id="716" name="Google Shape;716;p39"/>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9"/>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9"/>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9"/>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9"/>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41"/>
          <p:cNvSpPr txBox="1">
            <a:spLocks noGrp="1"/>
          </p:cNvSpPr>
          <p:nvPr>
            <p:ph type="title"/>
          </p:nvPr>
        </p:nvSpPr>
        <p:spPr>
          <a:xfrm>
            <a:off x="1258500" y="150102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i="0" dirty="0">
                <a:solidFill>
                  <a:srgbClr val="D1D5DB"/>
                </a:solidFill>
                <a:effectLst/>
                <a:latin typeface="Söhne"/>
              </a:rPr>
              <a:t>Decentralization:</a:t>
            </a:r>
            <a:endParaRPr dirty="0"/>
          </a:p>
        </p:txBody>
      </p:sp>
      <p:sp>
        <p:nvSpPr>
          <p:cNvPr id="756" name="Google Shape;756;p41"/>
          <p:cNvSpPr txBox="1">
            <a:spLocks noGrp="1"/>
          </p:cNvSpPr>
          <p:nvPr>
            <p:ph type="subTitle" idx="1"/>
          </p:nvPr>
        </p:nvSpPr>
        <p:spPr>
          <a:xfrm>
            <a:off x="1258500" y="1830125"/>
            <a:ext cx="32808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0" i="0" dirty="0">
                <a:solidFill>
                  <a:srgbClr val="D1D5DB"/>
                </a:solidFill>
                <a:effectLst/>
                <a:latin typeface="Söhne"/>
              </a:rPr>
              <a:t>The trend towards decentralization in technology is growing, and users are increasingly looking for alternatives to centralized platforms like YouTube and Facebook. </a:t>
            </a:r>
            <a:r>
              <a:rPr lang="en-US" sz="1200" b="0" i="0" dirty="0" err="1">
                <a:solidFill>
                  <a:srgbClr val="D1D5DB"/>
                </a:solidFill>
                <a:effectLst/>
                <a:latin typeface="Söhne"/>
              </a:rPr>
              <a:t>YouOwn's</a:t>
            </a:r>
            <a:r>
              <a:rPr lang="en-US" sz="1200" b="0" i="0" dirty="0">
                <a:solidFill>
                  <a:srgbClr val="D1D5DB"/>
                </a:solidFill>
                <a:effectLst/>
                <a:latin typeface="Söhne"/>
              </a:rPr>
              <a:t> decentralized approach to social media and content-sharing provides a unique opportunity to tap into this market.</a:t>
            </a:r>
            <a:endParaRPr sz="1200" dirty="0"/>
          </a:p>
        </p:txBody>
      </p:sp>
      <p:sp>
        <p:nvSpPr>
          <p:cNvPr id="757" name="Google Shape;757;p41"/>
          <p:cNvSpPr txBox="1">
            <a:spLocks noGrp="1"/>
          </p:cNvSpPr>
          <p:nvPr>
            <p:ph type="title" idx="2"/>
          </p:nvPr>
        </p:nvSpPr>
        <p:spPr>
          <a:xfrm>
            <a:off x="5149975" y="150102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US" b="0" i="0" dirty="0" err="1">
                <a:solidFill>
                  <a:srgbClr val="D1D5DB"/>
                </a:solidFill>
                <a:effectLst/>
                <a:latin typeface="Söhne"/>
              </a:rPr>
              <a:t>DeFi</a:t>
            </a:r>
            <a:r>
              <a:rPr lang="en-US" b="0" i="0" dirty="0">
                <a:solidFill>
                  <a:srgbClr val="D1D5DB"/>
                </a:solidFill>
                <a:effectLst/>
                <a:latin typeface="Söhne"/>
              </a:rPr>
              <a:t> Integration:</a:t>
            </a:r>
            <a:endParaRPr dirty="0"/>
          </a:p>
        </p:txBody>
      </p:sp>
      <p:sp>
        <p:nvSpPr>
          <p:cNvPr id="758" name="Google Shape;758;p41"/>
          <p:cNvSpPr txBox="1">
            <a:spLocks noGrp="1"/>
          </p:cNvSpPr>
          <p:nvPr>
            <p:ph type="subTitle" idx="3"/>
          </p:nvPr>
        </p:nvSpPr>
        <p:spPr>
          <a:xfrm>
            <a:off x="5125684" y="1742675"/>
            <a:ext cx="32808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0" i="0" dirty="0">
                <a:solidFill>
                  <a:srgbClr val="D1D5DB"/>
                </a:solidFill>
                <a:effectLst/>
                <a:latin typeface="Söhne"/>
              </a:rPr>
              <a:t>The integration of decentralized finance (</a:t>
            </a:r>
            <a:r>
              <a:rPr lang="en-US" sz="1200" b="0" i="0" dirty="0" err="1">
                <a:solidFill>
                  <a:srgbClr val="D1D5DB"/>
                </a:solidFill>
                <a:effectLst/>
                <a:latin typeface="Söhne"/>
              </a:rPr>
              <a:t>DeFi</a:t>
            </a:r>
            <a:r>
              <a:rPr lang="en-US" sz="1200" b="0" i="0" dirty="0">
                <a:solidFill>
                  <a:srgbClr val="D1D5DB"/>
                </a:solidFill>
                <a:effectLst/>
                <a:latin typeface="Söhne"/>
              </a:rPr>
              <a:t>) into </a:t>
            </a:r>
            <a:r>
              <a:rPr lang="en-US" sz="1200" b="0" i="0" dirty="0" err="1">
                <a:solidFill>
                  <a:srgbClr val="D1D5DB"/>
                </a:solidFill>
                <a:effectLst/>
                <a:latin typeface="Söhne"/>
              </a:rPr>
              <a:t>YouOwn's</a:t>
            </a:r>
            <a:r>
              <a:rPr lang="en-US" sz="1200" b="0" i="0" dirty="0">
                <a:solidFill>
                  <a:srgbClr val="D1D5DB"/>
                </a:solidFill>
                <a:effectLst/>
                <a:latin typeface="Söhne"/>
              </a:rPr>
              <a:t> platform allows for new opportunities for users to monetize their content and earn rewards. As the popularity of </a:t>
            </a:r>
            <a:r>
              <a:rPr lang="en-US" sz="1200" b="0" i="0" dirty="0" err="1">
                <a:solidFill>
                  <a:srgbClr val="D1D5DB"/>
                </a:solidFill>
                <a:effectLst/>
                <a:latin typeface="Söhne"/>
              </a:rPr>
              <a:t>DeFi</a:t>
            </a:r>
            <a:r>
              <a:rPr lang="en-US" sz="1200" b="0" i="0" dirty="0">
                <a:solidFill>
                  <a:srgbClr val="D1D5DB"/>
                </a:solidFill>
                <a:effectLst/>
                <a:latin typeface="Söhne"/>
              </a:rPr>
              <a:t> grows, this feature could make </a:t>
            </a:r>
            <a:r>
              <a:rPr lang="en-US" sz="1200" b="0" i="0" dirty="0" err="1">
                <a:solidFill>
                  <a:srgbClr val="D1D5DB"/>
                </a:solidFill>
                <a:effectLst/>
                <a:latin typeface="Söhne"/>
              </a:rPr>
              <a:t>YouOwn</a:t>
            </a:r>
            <a:r>
              <a:rPr lang="en-US" sz="1200" b="0" i="0" dirty="0">
                <a:solidFill>
                  <a:srgbClr val="D1D5DB"/>
                </a:solidFill>
                <a:effectLst/>
                <a:latin typeface="Söhne"/>
              </a:rPr>
              <a:t> an attractive option for users looking to generate income from their content.</a:t>
            </a:r>
            <a:endParaRPr sz="1200" dirty="0"/>
          </a:p>
        </p:txBody>
      </p:sp>
      <p:sp>
        <p:nvSpPr>
          <p:cNvPr id="759" name="Google Shape;759;p41"/>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US" b="0" i="0" dirty="0">
                <a:solidFill>
                  <a:srgbClr val="D1D5DB"/>
                </a:solidFill>
                <a:effectLst/>
                <a:latin typeface="Söhne"/>
              </a:rPr>
              <a:t>Content Creator-Focused: </a:t>
            </a:r>
            <a:endParaRPr dirty="0"/>
          </a:p>
        </p:txBody>
      </p:sp>
      <p:sp>
        <p:nvSpPr>
          <p:cNvPr id="760" name="Google Shape;760;p41"/>
          <p:cNvSpPr txBox="1">
            <a:spLocks noGrp="1"/>
          </p:cNvSpPr>
          <p:nvPr>
            <p:ph type="subTitle" idx="5"/>
          </p:nvPr>
        </p:nvSpPr>
        <p:spPr>
          <a:xfrm>
            <a:off x="1258500" y="3450875"/>
            <a:ext cx="32808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0" i="0" dirty="0" err="1">
                <a:solidFill>
                  <a:srgbClr val="D1D5DB"/>
                </a:solidFill>
                <a:effectLst/>
                <a:latin typeface="Söhne"/>
              </a:rPr>
              <a:t>YouOwn's</a:t>
            </a:r>
            <a:r>
              <a:rPr lang="en-US" sz="1200" b="0" i="0" dirty="0">
                <a:solidFill>
                  <a:srgbClr val="D1D5DB"/>
                </a:solidFill>
                <a:effectLst/>
                <a:latin typeface="Söhne"/>
              </a:rPr>
              <a:t> focus on content creators and ownership gives it an advantage in the market. With a growing concern about content ownership and revenue sharing among content creators on centralized platforms, </a:t>
            </a:r>
            <a:r>
              <a:rPr lang="en-US" sz="1200" b="0" i="0" dirty="0" err="1">
                <a:solidFill>
                  <a:srgbClr val="D1D5DB"/>
                </a:solidFill>
                <a:effectLst/>
                <a:latin typeface="Söhne"/>
              </a:rPr>
              <a:t>YouOwn's</a:t>
            </a:r>
            <a:r>
              <a:rPr lang="en-US" sz="1200" b="0" i="0" dirty="0">
                <a:solidFill>
                  <a:srgbClr val="D1D5DB"/>
                </a:solidFill>
                <a:effectLst/>
                <a:latin typeface="Söhne"/>
              </a:rPr>
              <a:t> solution offers a unique selling point that can appeal to creators and users alike.</a:t>
            </a:r>
            <a:endParaRPr sz="1200" dirty="0"/>
          </a:p>
        </p:txBody>
      </p:sp>
      <p:sp>
        <p:nvSpPr>
          <p:cNvPr id="761" name="Google Shape;761;p41"/>
          <p:cNvSpPr txBox="1">
            <a:spLocks noGrp="1"/>
          </p:cNvSpPr>
          <p:nvPr>
            <p:ph type="title" idx="6"/>
          </p:nvPr>
        </p:nvSpPr>
        <p:spPr>
          <a:xfrm>
            <a:off x="5149975" y="3121775"/>
            <a:ext cx="3686844"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US" b="0" i="0" dirty="0">
                <a:solidFill>
                  <a:srgbClr val="D1D5DB"/>
                </a:solidFill>
                <a:effectLst/>
                <a:latin typeface="Söhne"/>
              </a:rPr>
              <a:t>Growing Social Media Market</a:t>
            </a:r>
            <a:endParaRPr dirty="0"/>
          </a:p>
        </p:txBody>
      </p:sp>
      <p:sp>
        <p:nvSpPr>
          <p:cNvPr id="762" name="Google Shape;762;p41"/>
          <p:cNvSpPr txBox="1">
            <a:spLocks noGrp="1"/>
          </p:cNvSpPr>
          <p:nvPr>
            <p:ph type="subTitle" idx="7"/>
          </p:nvPr>
        </p:nvSpPr>
        <p:spPr>
          <a:xfrm>
            <a:off x="5149975" y="3450875"/>
            <a:ext cx="32808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0" i="0" dirty="0">
                <a:solidFill>
                  <a:srgbClr val="D1D5DB"/>
                </a:solidFill>
                <a:effectLst/>
                <a:latin typeface="Söhne"/>
              </a:rPr>
              <a:t>The social media market continues to grow, with more users joining platforms like TikTok, Instagram, and Twitter every day. </a:t>
            </a:r>
            <a:r>
              <a:rPr lang="en-US" sz="1200" b="0" i="0" dirty="0" err="1">
                <a:solidFill>
                  <a:srgbClr val="D1D5DB"/>
                </a:solidFill>
                <a:effectLst/>
                <a:latin typeface="Söhne"/>
              </a:rPr>
              <a:t>YouOwn</a:t>
            </a:r>
            <a:r>
              <a:rPr lang="en-US" sz="1200" b="0" i="0" dirty="0">
                <a:solidFill>
                  <a:srgbClr val="D1D5DB"/>
                </a:solidFill>
                <a:effectLst/>
                <a:latin typeface="Söhne"/>
              </a:rPr>
              <a:t> has the opportunity to tap into this market with a unique approach to content-sharing and ownership that differentiates it from competitors.</a:t>
            </a:r>
            <a:endParaRPr sz="1200" dirty="0"/>
          </a:p>
        </p:txBody>
      </p:sp>
      <p:sp>
        <p:nvSpPr>
          <p:cNvPr id="763" name="Google Shape;763;p41"/>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Market </a:t>
            </a:r>
            <a:r>
              <a:rPr lang="en" dirty="0" err="1"/>
              <a:t>Oppurtunities</a:t>
            </a:r>
            <a:endParaRPr dirty="0"/>
          </a:p>
        </p:txBody>
      </p:sp>
      <p:sp>
        <p:nvSpPr>
          <p:cNvPr id="764" name="Google Shape;764;p41"/>
          <p:cNvSpPr/>
          <p:nvPr/>
        </p:nvSpPr>
        <p:spPr>
          <a:xfrm>
            <a:off x="770584" y="1554150"/>
            <a:ext cx="354351" cy="222850"/>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1</a:t>
            </a:r>
            <a:endParaRPr b="1" i="0" dirty="0">
              <a:ln w="19050" cap="flat" cmpd="sng">
                <a:solidFill>
                  <a:schemeClr val="lt1"/>
                </a:solidFill>
                <a:prstDash val="solid"/>
                <a:round/>
                <a:headEnd type="none" w="sm" len="sm"/>
                <a:tailEnd type="none" w="sm" len="sm"/>
              </a:ln>
              <a:noFill/>
              <a:latin typeface="Audiowide"/>
            </a:endParaRPr>
          </a:p>
        </p:txBody>
      </p:sp>
      <p:sp>
        <p:nvSpPr>
          <p:cNvPr id="765" name="Google Shape;765;p41"/>
          <p:cNvSpPr/>
          <p:nvPr/>
        </p:nvSpPr>
        <p:spPr>
          <a:xfrm>
            <a:off x="4591353" y="1554150"/>
            <a:ext cx="4822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766" name="Google Shape;766;p41"/>
          <p:cNvSpPr/>
          <p:nvPr/>
        </p:nvSpPr>
        <p:spPr>
          <a:xfrm>
            <a:off x="713228" y="3174900"/>
            <a:ext cx="469065"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767" name="Google Shape;767;p41"/>
          <p:cNvSpPr/>
          <p:nvPr/>
        </p:nvSpPr>
        <p:spPr>
          <a:xfrm>
            <a:off x="4591203" y="3174900"/>
            <a:ext cx="4825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04</a:t>
            </a:r>
          </a:p>
        </p:txBody>
      </p:sp>
      <p:grpSp>
        <p:nvGrpSpPr>
          <p:cNvPr id="768" name="Google Shape;768;p41"/>
          <p:cNvGrpSpPr/>
          <p:nvPr/>
        </p:nvGrpSpPr>
        <p:grpSpPr>
          <a:xfrm>
            <a:off x="6993397" y="171910"/>
            <a:ext cx="1537099" cy="1691580"/>
            <a:chOff x="1430525" y="238150"/>
            <a:chExt cx="4755875" cy="5233850"/>
          </a:xfrm>
        </p:grpSpPr>
        <p:sp>
          <p:nvSpPr>
            <p:cNvPr id="769" name="Google Shape;769;p41"/>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71" name="Google Shape;771;p41"/>
          <p:cNvCxnSpPr>
            <a:cxnSpLocks/>
          </p:cNvCxnSpPr>
          <p:nvPr/>
        </p:nvCxnSpPr>
        <p:spPr>
          <a:xfrm>
            <a:off x="4471988" y="1221581"/>
            <a:ext cx="0" cy="3607594"/>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6"/>
        <p:cNvGrpSpPr/>
        <p:nvPr/>
      </p:nvGrpSpPr>
      <p:grpSpPr>
        <a:xfrm>
          <a:off x="0" y="0"/>
          <a:ext cx="0" cy="0"/>
          <a:chOff x="0" y="0"/>
          <a:chExt cx="0" cy="0"/>
        </a:xfrm>
      </p:grpSpPr>
      <p:cxnSp>
        <p:nvCxnSpPr>
          <p:cNvPr id="1188" name="Google Shape;1188;p54"/>
          <p:cNvCxnSpPr/>
          <p:nvPr/>
        </p:nvCxnSpPr>
        <p:spPr>
          <a:xfrm>
            <a:off x="713225" y="2167700"/>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1189" name="Google Shape;1189;p54"/>
          <p:cNvSpPr/>
          <p:nvPr/>
        </p:nvSpPr>
        <p:spPr>
          <a:xfrm>
            <a:off x="826750" y="881400"/>
            <a:ext cx="5664145" cy="948975"/>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147.5 Billion Dollars </a:t>
            </a:r>
            <a:endParaRPr b="1" i="0" dirty="0">
              <a:ln w="19050" cap="flat" cmpd="sng">
                <a:solidFill>
                  <a:schemeClr val="lt1"/>
                </a:solidFill>
                <a:prstDash val="solid"/>
                <a:round/>
                <a:headEnd type="none" w="sm" len="sm"/>
                <a:tailEnd type="none" w="sm" len="sm"/>
              </a:ln>
              <a:noFill/>
              <a:latin typeface="Audiowide"/>
            </a:endParaRPr>
          </a:p>
        </p:txBody>
      </p:sp>
      <p:grpSp>
        <p:nvGrpSpPr>
          <p:cNvPr id="1190" name="Google Shape;1190;p54"/>
          <p:cNvGrpSpPr/>
          <p:nvPr/>
        </p:nvGrpSpPr>
        <p:grpSpPr>
          <a:xfrm flipH="1">
            <a:off x="5945965" y="2851251"/>
            <a:ext cx="965470" cy="1384841"/>
            <a:chOff x="1982850" y="238125"/>
            <a:chExt cx="3651550" cy="5237675"/>
          </a:xfrm>
        </p:grpSpPr>
        <p:sp>
          <p:nvSpPr>
            <p:cNvPr id="1191" name="Google Shape;1191;p54"/>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4"/>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4"/>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4"/>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4"/>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4"/>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4"/>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4"/>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4"/>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4"/>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4"/>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4"/>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4"/>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4"/>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4"/>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4"/>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4"/>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4"/>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4"/>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4"/>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4"/>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4"/>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4"/>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4"/>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4"/>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4"/>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4"/>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54"/>
          <p:cNvSpPr txBox="1">
            <a:spLocks noGrp="1"/>
          </p:cNvSpPr>
          <p:nvPr>
            <p:ph type="subTitle" idx="1"/>
          </p:nvPr>
        </p:nvSpPr>
        <p:spPr>
          <a:xfrm>
            <a:off x="19932" y="2550867"/>
            <a:ext cx="6576000" cy="2089325"/>
          </a:xfrm>
          <a:prstGeom prst="rect">
            <a:avLst/>
          </a:prstGeom>
        </p:spPr>
        <p:txBody>
          <a:bodyPr spcFirstLastPara="1" wrap="square" lIns="91425" tIns="91425" rIns="91425" bIns="91425" anchor="t" anchorCtr="0">
            <a:noAutofit/>
          </a:bodyPr>
          <a:lstStyle/>
          <a:p>
            <a:pPr marL="139700" indent="0" algn="l"/>
            <a:r>
              <a:rPr lang="en-US" sz="1600" b="0" i="0" dirty="0">
                <a:solidFill>
                  <a:srgbClr val="D1D5DB"/>
                </a:solidFill>
                <a:effectLst/>
                <a:latin typeface="Söhne"/>
              </a:rPr>
              <a:t>Is global social media market by 2025, indicating a significant opportunity for innovative platforms that can disrupt the industry and address these concerns.</a:t>
            </a:r>
          </a:p>
          <a:p>
            <a:pPr marL="139700" indent="0" algn="l"/>
            <a:r>
              <a:rPr lang="en-US" sz="1600" dirty="0">
                <a:solidFill>
                  <a:srgbClr val="D1D5DB"/>
                </a:solidFill>
                <a:latin typeface="Söhne"/>
              </a:rPr>
              <a:t>The total ad revenue of youtube for 2022 was 29.24 Billion Dollars to.</a:t>
            </a:r>
          </a:p>
          <a:p>
            <a:pPr marL="139700" indent="0" algn="l"/>
            <a:r>
              <a:rPr lang="en-US" sz="1600" b="0" i="0" dirty="0">
                <a:solidFill>
                  <a:srgbClr val="D1D5DB"/>
                </a:solidFill>
                <a:effectLst/>
                <a:latin typeface="Söhne"/>
              </a:rPr>
              <a:t>We can have a bite of it by implementing new technologies </a:t>
            </a:r>
            <a:r>
              <a:rPr lang="en-US" sz="1600" dirty="0">
                <a:solidFill>
                  <a:srgbClr val="D1D5DB"/>
                </a:solidFill>
                <a:latin typeface="Söhne"/>
              </a:rPr>
              <a:t>into social media platforms!</a:t>
            </a:r>
            <a:endParaRPr lang="en-US" sz="1600" b="0" i="0" dirty="0">
              <a:solidFill>
                <a:srgbClr val="D1D5DB"/>
              </a:solidFill>
              <a:effectLst/>
              <a:latin typeface="Söhn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51"/>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t>Tokenomics</a:t>
            </a:r>
            <a:endParaRPr dirty="0"/>
          </a:p>
        </p:txBody>
      </p:sp>
      <p:sp>
        <p:nvSpPr>
          <p:cNvPr id="1127" name="Google Shape;1127;p51"/>
          <p:cNvSpPr txBox="1">
            <a:spLocks noGrp="1"/>
          </p:cNvSpPr>
          <p:nvPr>
            <p:ph type="title" idx="2"/>
          </p:nvPr>
        </p:nvSpPr>
        <p:spPr>
          <a:xfrm>
            <a:off x="4572070" y="1524625"/>
            <a:ext cx="3858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Revenue model</a:t>
            </a:r>
            <a:endParaRPr dirty="0"/>
          </a:p>
        </p:txBody>
      </p:sp>
      <p:sp>
        <p:nvSpPr>
          <p:cNvPr id="1128" name="Google Shape;1128;p51"/>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b="0" i="0" dirty="0" err="1">
                <a:solidFill>
                  <a:srgbClr val="D1D5DB"/>
                </a:solidFill>
                <a:effectLst/>
                <a:latin typeface="Söhne"/>
              </a:rPr>
              <a:t>YouOwn</a:t>
            </a:r>
            <a:r>
              <a:rPr lang="en-US" b="0" i="0" dirty="0">
                <a:solidFill>
                  <a:srgbClr val="D1D5DB"/>
                </a:solidFill>
                <a:effectLst/>
                <a:latin typeface="Söhne"/>
              </a:rPr>
              <a:t> aims to monetize through various channels, including ads, sponsored content, and premium subscriptions. The platform will offer content creators the ability to earn revenue through various means, including pay-per-view, fan subscriptions, and merchandise sales. By empowering creators to retain ownership and control over their content, </a:t>
            </a:r>
            <a:r>
              <a:rPr lang="en-US" b="0" i="0" dirty="0" err="1">
                <a:solidFill>
                  <a:srgbClr val="D1D5DB"/>
                </a:solidFill>
                <a:effectLst/>
                <a:latin typeface="Söhne"/>
              </a:rPr>
              <a:t>YouOwn</a:t>
            </a:r>
            <a:r>
              <a:rPr lang="en-US" b="0" i="0" dirty="0">
                <a:solidFill>
                  <a:srgbClr val="D1D5DB"/>
                </a:solidFill>
                <a:effectLst/>
                <a:latin typeface="Söhne"/>
              </a:rPr>
              <a:t> will attract a broad range of creators, from independent artists to established brands looking to expand their reach.</a:t>
            </a:r>
            <a:endParaRPr dirty="0"/>
          </a:p>
        </p:txBody>
      </p:sp>
      <p:sp>
        <p:nvSpPr>
          <p:cNvPr id="1129" name="Google Shape;1129;p51"/>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p>
            <a:r>
              <a:rPr lang="en-US" b="0" i="0" dirty="0">
                <a:solidFill>
                  <a:srgbClr val="D1D5DB"/>
                </a:solidFill>
                <a:effectLst/>
                <a:latin typeface="Söhne"/>
              </a:rPr>
              <a:t>Token Economics: </a:t>
            </a:r>
            <a:r>
              <a:rPr lang="en-US" b="0" i="0" dirty="0" err="1">
                <a:solidFill>
                  <a:srgbClr val="D1D5DB"/>
                </a:solidFill>
                <a:effectLst/>
                <a:latin typeface="Söhne"/>
              </a:rPr>
              <a:t>YouOwn</a:t>
            </a:r>
            <a:r>
              <a:rPr lang="en-US" b="0" i="0" dirty="0">
                <a:solidFill>
                  <a:srgbClr val="D1D5DB"/>
                </a:solidFill>
                <a:effectLst/>
                <a:latin typeface="Söhne"/>
              </a:rPr>
              <a:t> will have a deflationary token model, meaning tokens will be burned through platform usage fees. </a:t>
            </a:r>
            <a:r>
              <a:rPr lang="en-US" b="0" i="0" dirty="0" err="1">
                <a:solidFill>
                  <a:srgbClr val="D1D5DB"/>
                </a:solidFill>
                <a:effectLst/>
                <a:latin typeface="Söhne"/>
              </a:rPr>
              <a:t>YouOwn</a:t>
            </a:r>
            <a:r>
              <a:rPr lang="en-US" b="0" i="0" dirty="0">
                <a:solidFill>
                  <a:srgbClr val="D1D5DB"/>
                </a:solidFill>
                <a:effectLst/>
                <a:latin typeface="Söhne"/>
              </a:rPr>
              <a:t> will retain 20% of the ad revenue generated on the platform to mint new tokens, and 10% will be used for a buyback and burn program. Investors who purchase tokens during the ICO will be compensated by receiving double their investment in tokens at the ICO price.</a:t>
            </a:r>
          </a:p>
          <a:p>
            <a:pPr marL="457200" lvl="0" indent="-317500" algn="l" rtl="0">
              <a:spcBef>
                <a:spcPts val="0"/>
              </a:spcBef>
              <a:spcAft>
                <a:spcPts val="0"/>
              </a:spcAft>
              <a:buSzPts val="1400"/>
              <a:buChar char="●"/>
            </a:pPr>
            <a:endParaRPr dirty="0"/>
          </a:p>
        </p:txBody>
      </p:sp>
      <p:sp>
        <p:nvSpPr>
          <p:cNvPr id="1130" name="Google Shape;1130;p51"/>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Business model</a:t>
            </a:r>
            <a:endParaRPr dirty="0"/>
          </a:p>
        </p:txBody>
      </p:sp>
      <p:grpSp>
        <p:nvGrpSpPr>
          <p:cNvPr id="1131" name="Google Shape;1131;p51"/>
          <p:cNvGrpSpPr/>
          <p:nvPr/>
        </p:nvGrpSpPr>
        <p:grpSpPr>
          <a:xfrm flipH="1">
            <a:off x="8167125" y="360800"/>
            <a:ext cx="1284750" cy="1374075"/>
            <a:chOff x="7730175" y="820513"/>
            <a:chExt cx="1284750" cy="1374075"/>
          </a:xfrm>
        </p:grpSpPr>
        <p:grpSp>
          <p:nvGrpSpPr>
            <p:cNvPr id="1132" name="Google Shape;1132;p51"/>
            <p:cNvGrpSpPr/>
            <p:nvPr/>
          </p:nvGrpSpPr>
          <p:grpSpPr>
            <a:xfrm>
              <a:off x="8281413" y="1621738"/>
              <a:ext cx="581150" cy="572850"/>
              <a:chOff x="3398275" y="546563"/>
              <a:chExt cx="581150" cy="572850"/>
            </a:xfrm>
          </p:grpSpPr>
          <p:sp>
            <p:nvSpPr>
              <p:cNvPr id="1133" name="Google Shape;1133;p51"/>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1"/>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1"/>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51"/>
            <p:cNvGrpSpPr/>
            <p:nvPr/>
          </p:nvGrpSpPr>
          <p:grpSpPr>
            <a:xfrm>
              <a:off x="7730175" y="820513"/>
              <a:ext cx="1284750" cy="954425"/>
              <a:chOff x="3054400" y="-12"/>
              <a:chExt cx="1284750" cy="954425"/>
            </a:xfrm>
          </p:grpSpPr>
          <p:sp>
            <p:nvSpPr>
              <p:cNvPr id="1139" name="Google Shape;1139;p51"/>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1"/>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1"/>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47"/>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Timeline</a:t>
            </a:r>
            <a:endParaRPr dirty="0"/>
          </a:p>
        </p:txBody>
      </p:sp>
      <p:sp>
        <p:nvSpPr>
          <p:cNvPr id="905" name="Google Shape;905;p47"/>
          <p:cNvSpPr/>
          <p:nvPr/>
        </p:nvSpPr>
        <p:spPr>
          <a:xfrm>
            <a:off x="820846" y="1711075"/>
            <a:ext cx="1629459" cy="294925"/>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Q2 OF 2024</a:t>
            </a:r>
            <a:endParaRPr b="1" i="0" dirty="0">
              <a:ln w="19050" cap="flat" cmpd="sng">
                <a:solidFill>
                  <a:schemeClr val="lt1"/>
                </a:solidFill>
                <a:prstDash val="solid"/>
                <a:round/>
                <a:headEnd type="none" w="sm" len="sm"/>
                <a:tailEnd type="none" w="sm" len="sm"/>
              </a:ln>
              <a:noFill/>
              <a:latin typeface="Audiowide"/>
            </a:endParaRPr>
          </a:p>
        </p:txBody>
      </p:sp>
      <p:sp>
        <p:nvSpPr>
          <p:cNvPr id="906" name="Google Shape;906;p47"/>
          <p:cNvSpPr txBox="1"/>
          <p:nvPr/>
        </p:nvSpPr>
        <p:spPr>
          <a:xfrm>
            <a:off x="713225" y="3060700"/>
            <a:ext cx="19293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dk1"/>
                </a:solidFill>
                <a:latin typeface="Audiowide"/>
                <a:ea typeface="Audiowide"/>
                <a:cs typeface="Audiowide"/>
                <a:sym typeface="Audiowide"/>
              </a:rPr>
              <a:t>MVP</a:t>
            </a:r>
            <a:endParaRPr sz="2200" b="1" dirty="0">
              <a:solidFill>
                <a:schemeClr val="dk1"/>
              </a:solidFill>
              <a:latin typeface="Audiowide"/>
              <a:ea typeface="Audiowide"/>
              <a:cs typeface="Audiowide"/>
              <a:sym typeface="Audiowide"/>
            </a:endParaRPr>
          </a:p>
        </p:txBody>
      </p:sp>
      <p:sp>
        <p:nvSpPr>
          <p:cNvPr id="907" name="Google Shape;907;p47"/>
          <p:cNvSpPr txBox="1"/>
          <p:nvPr/>
        </p:nvSpPr>
        <p:spPr>
          <a:xfrm>
            <a:off x="713225"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Red Hat Text"/>
                <a:ea typeface="Red Hat Text"/>
                <a:cs typeface="Red Hat Text"/>
                <a:sym typeface="Red Hat Text"/>
              </a:rPr>
              <a:t>We will be working to create a minimum Viable Product and </a:t>
            </a:r>
            <a:r>
              <a:rPr lang="en" dirty="0" err="1">
                <a:solidFill>
                  <a:schemeClr val="dk1"/>
                </a:solidFill>
                <a:latin typeface="Red Hat Text"/>
                <a:ea typeface="Red Hat Text"/>
                <a:cs typeface="Red Hat Text"/>
                <a:sym typeface="Red Hat Text"/>
              </a:rPr>
              <a:t>strat</a:t>
            </a:r>
            <a:r>
              <a:rPr lang="en" dirty="0">
                <a:solidFill>
                  <a:schemeClr val="dk1"/>
                </a:solidFill>
                <a:latin typeface="Red Hat Text"/>
                <a:ea typeface="Red Hat Text"/>
                <a:cs typeface="Red Hat Text"/>
                <a:sym typeface="Red Hat Text"/>
              </a:rPr>
              <a:t> the </a:t>
            </a:r>
            <a:r>
              <a:rPr lang="en" dirty="0" err="1">
                <a:solidFill>
                  <a:schemeClr val="dk1"/>
                </a:solidFill>
                <a:latin typeface="Red Hat Text"/>
                <a:ea typeface="Red Hat Text"/>
                <a:cs typeface="Red Hat Text"/>
                <a:sym typeface="Red Hat Text"/>
              </a:rPr>
              <a:t>YouOwn</a:t>
            </a:r>
            <a:r>
              <a:rPr lang="en" dirty="0">
                <a:solidFill>
                  <a:schemeClr val="dk1"/>
                </a:solidFill>
                <a:latin typeface="Red Hat Text"/>
                <a:ea typeface="Red Hat Text"/>
                <a:cs typeface="Red Hat Text"/>
                <a:sym typeface="Red Hat Text"/>
              </a:rPr>
              <a:t>, the witness projects Community</a:t>
            </a:r>
            <a:endParaRPr dirty="0">
              <a:solidFill>
                <a:schemeClr val="dk1"/>
              </a:solidFill>
              <a:latin typeface="Red Hat Text"/>
              <a:ea typeface="Red Hat Text"/>
              <a:cs typeface="Red Hat Text"/>
              <a:sym typeface="Red Hat Text"/>
            </a:endParaRPr>
          </a:p>
        </p:txBody>
      </p:sp>
      <p:cxnSp>
        <p:nvCxnSpPr>
          <p:cNvPr id="908" name="Google Shape;908;p47"/>
          <p:cNvCxnSpPr>
            <a:stCxn id="909" idx="6"/>
            <a:endCxn id="910" idx="2"/>
          </p:cNvCxnSpPr>
          <p:nvPr/>
        </p:nvCxnSpPr>
        <p:spPr>
          <a:xfrm>
            <a:off x="982850" y="2571750"/>
            <a:ext cx="3613547" cy="0"/>
          </a:xfrm>
          <a:prstGeom prst="straightConnector1">
            <a:avLst/>
          </a:prstGeom>
          <a:noFill/>
          <a:ln w="19050" cap="flat" cmpd="sng">
            <a:solidFill>
              <a:schemeClr val="dk2"/>
            </a:solidFill>
            <a:prstDash val="solid"/>
            <a:round/>
            <a:headEnd type="none" w="med" len="med"/>
            <a:tailEnd type="none" w="med" len="med"/>
          </a:ln>
          <a:effectLst>
            <a:outerShdw blurRad="85725" algn="bl" rotWithShape="0">
              <a:schemeClr val="dk2">
                <a:alpha val="50000"/>
              </a:schemeClr>
            </a:outerShdw>
          </a:effectLst>
        </p:spPr>
      </p:cxnSp>
      <p:sp>
        <p:nvSpPr>
          <p:cNvPr id="911" name="Google Shape;911;p47"/>
          <p:cNvSpPr txBox="1"/>
          <p:nvPr/>
        </p:nvSpPr>
        <p:spPr>
          <a:xfrm>
            <a:off x="3607166" y="2992169"/>
            <a:ext cx="2655681"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200" b="1" dirty="0">
                <a:solidFill>
                  <a:schemeClr val="dk1"/>
                </a:solidFill>
                <a:latin typeface="Audiowide"/>
                <a:ea typeface="Audiowide"/>
                <a:cs typeface="Audiowide"/>
                <a:sym typeface="Audiowide"/>
              </a:rPr>
              <a:t>I</a:t>
            </a:r>
            <a:r>
              <a:rPr lang="en" sz="2200" b="1" dirty="0" err="1">
                <a:solidFill>
                  <a:schemeClr val="dk1"/>
                </a:solidFill>
                <a:latin typeface="Audiowide"/>
                <a:ea typeface="Audiowide"/>
                <a:cs typeface="Audiowide"/>
                <a:sym typeface="Audiowide"/>
              </a:rPr>
              <a:t>nitial</a:t>
            </a:r>
            <a:r>
              <a:rPr lang="en" sz="2200" b="1" dirty="0">
                <a:solidFill>
                  <a:schemeClr val="dk1"/>
                </a:solidFill>
                <a:latin typeface="Audiowide"/>
                <a:ea typeface="Audiowide"/>
                <a:cs typeface="Audiowide"/>
                <a:sym typeface="Audiowide"/>
              </a:rPr>
              <a:t> Adoption</a:t>
            </a:r>
            <a:endParaRPr sz="2200" b="1" dirty="0">
              <a:solidFill>
                <a:schemeClr val="dk1"/>
              </a:solidFill>
              <a:latin typeface="Audiowide"/>
              <a:ea typeface="Audiowide"/>
              <a:cs typeface="Audiowide"/>
              <a:sym typeface="Audiowide"/>
            </a:endParaRPr>
          </a:p>
        </p:txBody>
      </p:sp>
      <p:sp>
        <p:nvSpPr>
          <p:cNvPr id="912" name="Google Shape;912;p47"/>
          <p:cNvSpPr txBox="1"/>
          <p:nvPr/>
        </p:nvSpPr>
        <p:spPr>
          <a:xfrm>
            <a:off x="3886744" y="3541801"/>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Red Hat Text"/>
                <a:ea typeface="Red Hat Text"/>
                <a:cs typeface="Red Hat Text"/>
                <a:sym typeface="Red Hat Text"/>
              </a:rPr>
              <a:t>We will lunch the </a:t>
            </a:r>
            <a:r>
              <a:rPr lang="en" dirty="0" err="1">
                <a:solidFill>
                  <a:schemeClr val="dk1"/>
                </a:solidFill>
                <a:latin typeface="Red Hat Text"/>
                <a:ea typeface="Red Hat Text"/>
                <a:cs typeface="Red Hat Text"/>
                <a:sym typeface="Red Hat Text"/>
              </a:rPr>
              <a:t>mainet</a:t>
            </a:r>
            <a:r>
              <a:rPr lang="en" dirty="0">
                <a:solidFill>
                  <a:schemeClr val="dk1"/>
                </a:solidFill>
                <a:latin typeface="Red Hat Text"/>
                <a:ea typeface="Red Hat Text"/>
                <a:cs typeface="Red Hat Text"/>
                <a:sym typeface="Red Hat Text"/>
              </a:rPr>
              <a:t> and the token in exchanges</a:t>
            </a:r>
            <a:endParaRPr dirty="0">
              <a:solidFill>
                <a:schemeClr val="dk1"/>
              </a:solidFill>
              <a:latin typeface="Red Hat Text"/>
              <a:ea typeface="Red Hat Text"/>
              <a:cs typeface="Red Hat Text"/>
              <a:sym typeface="Red Hat Text"/>
            </a:endParaRPr>
          </a:p>
        </p:txBody>
      </p:sp>
      <p:sp>
        <p:nvSpPr>
          <p:cNvPr id="913" name="Google Shape;913;p47"/>
          <p:cNvSpPr/>
          <p:nvPr/>
        </p:nvSpPr>
        <p:spPr>
          <a:xfrm>
            <a:off x="3669247" y="1703451"/>
            <a:ext cx="1718507" cy="294925"/>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Q2 of 2025</a:t>
            </a:r>
            <a:endParaRPr b="1" i="0" dirty="0">
              <a:ln w="19050" cap="flat" cmpd="sng">
                <a:solidFill>
                  <a:schemeClr val="lt1"/>
                </a:solidFill>
                <a:prstDash val="solid"/>
                <a:round/>
                <a:headEnd type="none" w="sm" len="sm"/>
                <a:tailEnd type="none" w="sm" len="sm"/>
              </a:ln>
              <a:noFill/>
              <a:latin typeface="Audiowide"/>
            </a:endParaRPr>
          </a:p>
        </p:txBody>
      </p:sp>
      <p:sp>
        <p:nvSpPr>
          <p:cNvPr id="917" name="Google Shape;917;p47"/>
          <p:cNvSpPr txBox="1"/>
          <p:nvPr/>
        </p:nvSpPr>
        <p:spPr>
          <a:xfrm>
            <a:off x="65011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dirty="0">
                <a:solidFill>
                  <a:schemeClr val="dk1"/>
                </a:solidFill>
                <a:latin typeface="Audiowide"/>
                <a:ea typeface="Audiowide"/>
                <a:cs typeface="Audiowide"/>
                <a:sym typeface="Audiowide"/>
              </a:rPr>
              <a:t>Expansion</a:t>
            </a:r>
            <a:endParaRPr sz="2200" b="1" dirty="0">
              <a:solidFill>
                <a:schemeClr val="dk1"/>
              </a:solidFill>
              <a:latin typeface="Audiowide"/>
              <a:ea typeface="Audiowide"/>
              <a:cs typeface="Audiowide"/>
              <a:sym typeface="Audiowide"/>
            </a:endParaRPr>
          </a:p>
        </p:txBody>
      </p:sp>
      <p:sp>
        <p:nvSpPr>
          <p:cNvPr id="918" name="Google Shape;918;p47"/>
          <p:cNvSpPr txBox="1"/>
          <p:nvPr/>
        </p:nvSpPr>
        <p:spPr>
          <a:xfrm>
            <a:off x="6501122"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Saturn is a gas giant and has several rings</a:t>
            </a:r>
            <a:endParaRPr>
              <a:solidFill>
                <a:schemeClr val="dk1"/>
              </a:solidFill>
              <a:latin typeface="Red Hat Text"/>
              <a:ea typeface="Red Hat Text"/>
              <a:cs typeface="Red Hat Text"/>
              <a:sym typeface="Red Hat Text"/>
            </a:endParaRPr>
          </a:p>
        </p:txBody>
      </p:sp>
      <p:sp>
        <p:nvSpPr>
          <p:cNvPr id="919" name="Google Shape;919;p47"/>
          <p:cNvSpPr/>
          <p:nvPr/>
        </p:nvSpPr>
        <p:spPr>
          <a:xfrm>
            <a:off x="6606697" y="1711075"/>
            <a:ext cx="2158684" cy="294925"/>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Q2 OF 2025</a:t>
            </a:r>
            <a:endParaRPr b="1" i="0" dirty="0">
              <a:ln w="19050" cap="flat" cmpd="sng">
                <a:solidFill>
                  <a:schemeClr val="lt1"/>
                </a:solidFill>
                <a:prstDash val="solid"/>
                <a:round/>
                <a:headEnd type="none" w="sm" len="sm"/>
                <a:tailEnd type="none" w="sm" len="sm"/>
              </a:ln>
              <a:noFill/>
              <a:latin typeface="Audiowide"/>
            </a:endParaRPr>
          </a:p>
        </p:txBody>
      </p:sp>
      <p:sp>
        <p:nvSpPr>
          <p:cNvPr id="909" name="Google Shape;909;p47"/>
          <p:cNvSpPr/>
          <p:nvPr/>
        </p:nvSpPr>
        <p:spPr>
          <a:xfrm>
            <a:off x="82085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4596397"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7581294"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 name="Google Shape;922;p47"/>
          <p:cNvCxnSpPr>
            <a:cxnSpLocks/>
            <a:stCxn id="910" idx="6"/>
          </p:cNvCxnSpPr>
          <p:nvPr/>
        </p:nvCxnSpPr>
        <p:spPr>
          <a:xfrm>
            <a:off x="4758397"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923" name="Google Shape;923;p47"/>
          <p:cNvCxnSpPr>
            <a:cxnSpLocks/>
            <a:endCxn id="921" idx="2"/>
          </p:cNvCxnSpPr>
          <p:nvPr/>
        </p:nvCxnSpPr>
        <p:spPr>
          <a:xfrm>
            <a:off x="5816044"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924" name="Google Shape;924;p47"/>
          <p:cNvCxnSpPr>
            <a:stCxn id="921" idx="6"/>
          </p:cNvCxnSpPr>
          <p:nvPr/>
        </p:nvCxnSpPr>
        <p:spPr>
          <a:xfrm>
            <a:off x="7743294" y="2571750"/>
            <a:ext cx="15708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42"/>
          <p:cNvSpPr/>
          <p:nvPr/>
        </p:nvSpPr>
        <p:spPr>
          <a:xfrm>
            <a:off x="951291" y="168412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2"/>
          <p:cNvSpPr/>
          <p:nvPr/>
        </p:nvSpPr>
        <p:spPr>
          <a:xfrm>
            <a:off x="3413653" y="168412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2"/>
          <p:cNvSpPr/>
          <p:nvPr/>
        </p:nvSpPr>
        <p:spPr>
          <a:xfrm>
            <a:off x="5876028" y="168412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2"/>
          <p:cNvSpPr txBox="1">
            <a:spLocks noGrp="1"/>
          </p:cNvSpPr>
          <p:nvPr>
            <p:ph type="subTitle" idx="1"/>
          </p:nvPr>
        </p:nvSpPr>
        <p:spPr>
          <a:xfrm>
            <a:off x="713225" y="2895756"/>
            <a:ext cx="2316600" cy="7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New Decentralized Social Media and Content Sharing Platform</a:t>
            </a:r>
            <a:endParaRPr dirty="0"/>
          </a:p>
        </p:txBody>
      </p:sp>
      <p:sp>
        <p:nvSpPr>
          <p:cNvPr id="782" name="Google Shape;782;p42"/>
          <p:cNvSpPr txBox="1">
            <a:spLocks noGrp="1"/>
          </p:cNvSpPr>
          <p:nvPr>
            <p:ph type="subTitle" idx="3"/>
          </p:nvPr>
        </p:nvSpPr>
        <p:spPr>
          <a:xfrm>
            <a:off x="5822691" y="2895756"/>
            <a:ext cx="2316600" cy="7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 Innovative Product Overdue in this time and age</a:t>
            </a:r>
            <a:endParaRPr dirty="0"/>
          </a:p>
        </p:txBody>
      </p:sp>
      <p:sp>
        <p:nvSpPr>
          <p:cNvPr id="784" name="Google Shape;784;p42"/>
          <p:cNvSpPr txBox="1">
            <a:spLocks noGrp="1"/>
          </p:cNvSpPr>
          <p:nvPr>
            <p:ph type="subTitle" idx="5"/>
          </p:nvPr>
        </p:nvSpPr>
        <p:spPr>
          <a:xfrm>
            <a:off x="3267958" y="2868972"/>
            <a:ext cx="2316600" cy="7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new product in a ever-growing Market </a:t>
            </a:r>
            <a:endParaRPr dirty="0"/>
          </a:p>
        </p:txBody>
      </p:sp>
      <p:sp>
        <p:nvSpPr>
          <p:cNvPr id="785" name="Google Shape;785;p42"/>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Brief</a:t>
            </a:r>
            <a:endParaRPr dirty="0"/>
          </a:p>
        </p:txBody>
      </p:sp>
      <p:grpSp>
        <p:nvGrpSpPr>
          <p:cNvPr id="786" name="Google Shape;786;p42"/>
          <p:cNvGrpSpPr/>
          <p:nvPr/>
        </p:nvGrpSpPr>
        <p:grpSpPr>
          <a:xfrm>
            <a:off x="1200535" y="1949072"/>
            <a:ext cx="359213" cy="327807"/>
            <a:chOff x="1958520" y="2302574"/>
            <a:chExt cx="359213" cy="327807"/>
          </a:xfrm>
        </p:grpSpPr>
        <p:sp>
          <p:nvSpPr>
            <p:cNvPr id="787" name="Google Shape;787;p4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42"/>
          <p:cNvGrpSpPr/>
          <p:nvPr/>
        </p:nvGrpSpPr>
        <p:grpSpPr>
          <a:xfrm>
            <a:off x="6119413" y="1927700"/>
            <a:ext cx="370930" cy="370549"/>
            <a:chOff x="2497275" y="2744159"/>
            <a:chExt cx="370930" cy="370549"/>
          </a:xfrm>
        </p:grpSpPr>
        <p:sp>
          <p:nvSpPr>
            <p:cNvPr id="791" name="Google Shape;791;p4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2"/>
          <p:cNvGrpSpPr/>
          <p:nvPr/>
        </p:nvGrpSpPr>
        <p:grpSpPr>
          <a:xfrm>
            <a:off x="3664405" y="1980160"/>
            <a:ext cx="356196" cy="265631"/>
            <a:chOff x="5216456" y="3725484"/>
            <a:chExt cx="356196" cy="265631"/>
          </a:xfrm>
        </p:grpSpPr>
        <p:sp>
          <p:nvSpPr>
            <p:cNvPr id="798" name="Google Shape;798;p4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2"/>
          <p:cNvGrpSpPr/>
          <p:nvPr/>
        </p:nvGrpSpPr>
        <p:grpSpPr>
          <a:xfrm flipH="1">
            <a:off x="8192650" y="871725"/>
            <a:ext cx="1284750" cy="1374075"/>
            <a:chOff x="7730175" y="820513"/>
            <a:chExt cx="1284750" cy="1374075"/>
          </a:xfrm>
        </p:grpSpPr>
        <p:grpSp>
          <p:nvGrpSpPr>
            <p:cNvPr id="801" name="Google Shape;801;p42"/>
            <p:cNvGrpSpPr/>
            <p:nvPr/>
          </p:nvGrpSpPr>
          <p:grpSpPr>
            <a:xfrm>
              <a:off x="8281413" y="1621738"/>
              <a:ext cx="581150" cy="572850"/>
              <a:chOff x="3398275" y="546563"/>
              <a:chExt cx="581150" cy="572850"/>
            </a:xfrm>
          </p:grpSpPr>
          <p:sp>
            <p:nvSpPr>
              <p:cNvPr id="802" name="Google Shape;802;p42"/>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2"/>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2"/>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2"/>
            <p:cNvGrpSpPr/>
            <p:nvPr/>
          </p:nvGrpSpPr>
          <p:grpSpPr>
            <a:xfrm>
              <a:off x="7730175" y="820513"/>
              <a:ext cx="1284750" cy="954425"/>
              <a:chOff x="3054400" y="-12"/>
              <a:chExt cx="1284750" cy="954425"/>
            </a:xfrm>
          </p:grpSpPr>
          <p:sp>
            <p:nvSpPr>
              <p:cNvPr id="808" name="Google Shape;808;p42"/>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2"/>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2"/>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3" name="Google Shape;813;p42"/>
          <p:cNvCxnSpPr/>
          <p:nvPr/>
        </p:nvCxnSpPr>
        <p:spPr>
          <a:xfrm rot="-5400000" flipH="1">
            <a:off x="6624250" y="3685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4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 worldwide Needed Product</a:t>
            </a:r>
            <a:endParaRPr dirty="0"/>
          </a:p>
        </p:txBody>
      </p:sp>
      <p:grpSp>
        <p:nvGrpSpPr>
          <p:cNvPr id="930" name="Google Shape;930;p48"/>
          <p:cNvGrpSpPr/>
          <p:nvPr/>
        </p:nvGrpSpPr>
        <p:grpSpPr>
          <a:xfrm>
            <a:off x="3341889" y="1395684"/>
            <a:ext cx="5088895" cy="2711420"/>
            <a:chOff x="233350" y="949250"/>
            <a:chExt cx="7137300" cy="3802300"/>
          </a:xfrm>
        </p:grpSpPr>
        <p:sp>
          <p:nvSpPr>
            <p:cNvPr id="931" name="Google Shape;931;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 name="Google Shape;983;p48"/>
          <p:cNvSpPr txBox="1"/>
          <p:nvPr/>
        </p:nvSpPr>
        <p:spPr>
          <a:xfrm>
            <a:off x="713271" y="2981800"/>
            <a:ext cx="3086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dirty="0">
                <a:solidFill>
                  <a:schemeClr val="dk1"/>
                </a:solidFill>
                <a:latin typeface="Audiowide"/>
                <a:ea typeface="Audiowide"/>
                <a:cs typeface="Audiowide"/>
                <a:sym typeface="Audiowide"/>
              </a:rPr>
              <a:t>The Internet</a:t>
            </a:r>
            <a:endParaRPr sz="2200" b="1" dirty="0">
              <a:solidFill>
                <a:schemeClr val="dk1"/>
              </a:solidFill>
              <a:latin typeface="Audiowide"/>
              <a:ea typeface="Audiowide"/>
              <a:cs typeface="Audiowide"/>
              <a:sym typeface="Audiowide"/>
            </a:endParaRPr>
          </a:p>
        </p:txBody>
      </p:sp>
      <p:sp>
        <p:nvSpPr>
          <p:cNvPr id="984" name="Google Shape;984;p48"/>
          <p:cNvSpPr txBox="1"/>
          <p:nvPr/>
        </p:nvSpPr>
        <p:spPr>
          <a:xfrm>
            <a:off x="713250" y="3310900"/>
            <a:ext cx="3086700" cy="7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Red Hat Text"/>
                <a:ea typeface="Red Hat Text"/>
                <a:cs typeface="Red Hat Text"/>
                <a:sym typeface="Red Hat Text"/>
              </a:rPr>
              <a:t>A project that has no boundaries, has no physical location, and used in every household.</a:t>
            </a:r>
            <a:endParaRPr dirty="0">
              <a:solidFill>
                <a:schemeClr val="dk1"/>
              </a:solidFill>
              <a:latin typeface="Red Hat Text"/>
              <a:ea typeface="Red Hat Text"/>
              <a:cs typeface="Red Hat Text"/>
              <a:sym typeface="Red Hat Text"/>
            </a:endParaRPr>
          </a:p>
        </p:txBody>
      </p:sp>
      <p:sp>
        <p:nvSpPr>
          <p:cNvPr id="992" name="Google Shape;992;p48"/>
          <p:cNvSpPr/>
          <p:nvPr/>
        </p:nvSpPr>
        <p:spPr>
          <a:xfrm>
            <a:off x="3638075" y="1992650"/>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8"/>
          <p:cNvSpPr/>
          <p:nvPr/>
        </p:nvSpPr>
        <p:spPr>
          <a:xfrm>
            <a:off x="5656525" y="2981800"/>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8"/>
          <p:cNvSpPr/>
          <p:nvPr/>
        </p:nvSpPr>
        <p:spPr>
          <a:xfrm>
            <a:off x="6923900" y="1916525"/>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8"/>
          <p:cNvSpPr/>
          <p:nvPr/>
        </p:nvSpPr>
        <p:spPr>
          <a:xfrm>
            <a:off x="5271600" y="1438250"/>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8"/>
          <p:cNvSpPr/>
          <p:nvPr/>
        </p:nvSpPr>
        <p:spPr>
          <a:xfrm>
            <a:off x="8078625" y="3446775"/>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 name="Google Shape;997;p48"/>
          <p:cNvCxnSpPr/>
          <p:nvPr/>
        </p:nvCxnSpPr>
        <p:spPr>
          <a:xfrm rot="-5400000" flipH="1">
            <a:off x="7786038" y="4084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pic>
        <p:nvPicPr>
          <p:cNvPr id="2" name="Google Shape;1557;p67">
            <a:extLst>
              <a:ext uri="{FF2B5EF4-FFF2-40B4-BE49-F238E27FC236}">
                <a16:creationId xmlns:a16="http://schemas.microsoft.com/office/drawing/2014/main" id="{89B13E58-6912-8871-3D75-540B3CF45162}"/>
              </a:ext>
            </a:extLst>
          </p:cNvPr>
          <p:cNvPicPr preferRelativeResize="0"/>
          <p:nvPr/>
        </p:nvPicPr>
        <p:blipFill rotWithShape="1">
          <a:blip r:embed="rId3">
            <a:alphaModFix/>
          </a:blip>
          <a:srcRect t="6377" b="6377"/>
          <a:stretch/>
        </p:blipFill>
        <p:spPr>
          <a:xfrm>
            <a:off x="109771" y="853829"/>
            <a:ext cx="2999199" cy="217446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49"/>
          <p:cNvSpPr txBox="1">
            <a:spLocks noGrp="1"/>
          </p:cNvSpPr>
          <p:nvPr>
            <p:ph type="title"/>
          </p:nvPr>
        </p:nvSpPr>
        <p:spPr>
          <a:xfrm>
            <a:off x="4733610" y="1754288"/>
            <a:ext cx="3623100" cy="186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 futuristic View For a future we all want, in the hands of the community!</a:t>
            </a:r>
            <a:endParaRPr dirty="0"/>
          </a:p>
        </p:txBody>
      </p:sp>
      <p:cxnSp>
        <p:nvCxnSpPr>
          <p:cNvPr id="1004" name="Google Shape;1004;p49"/>
          <p:cNvCxnSpPr/>
          <p:nvPr/>
        </p:nvCxnSpPr>
        <p:spPr>
          <a:xfrm>
            <a:off x="4979125" y="750414"/>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grpSp>
        <p:nvGrpSpPr>
          <p:cNvPr id="1007" name="Google Shape;1007;p49"/>
          <p:cNvGrpSpPr/>
          <p:nvPr/>
        </p:nvGrpSpPr>
        <p:grpSpPr>
          <a:xfrm>
            <a:off x="7214972" y="232277"/>
            <a:ext cx="1631962" cy="2034691"/>
            <a:chOff x="1709175" y="238125"/>
            <a:chExt cx="4200675" cy="5237300"/>
          </a:xfrm>
        </p:grpSpPr>
        <p:sp>
          <p:nvSpPr>
            <p:cNvPr id="1008" name="Google Shape;1008;p49"/>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9"/>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9"/>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9"/>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9"/>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9"/>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9"/>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9"/>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9"/>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476FF14E-86FC-7C8A-0F98-E3D7AA5CC3FF}"/>
              </a:ext>
            </a:extLst>
          </p:cNvPr>
          <p:cNvPicPr>
            <a:picLocks noChangeAspect="1"/>
          </p:cNvPicPr>
          <p:nvPr/>
        </p:nvPicPr>
        <p:blipFill>
          <a:blip r:embed="rId3"/>
          <a:stretch>
            <a:fillRect/>
          </a:stretch>
        </p:blipFill>
        <p:spPr>
          <a:xfrm>
            <a:off x="882331" y="867751"/>
            <a:ext cx="3203293" cy="3293643"/>
          </a:xfrm>
          <a:prstGeom prst="rect">
            <a:avLst/>
          </a:prstGeom>
        </p:spPr>
      </p:pic>
      <p:sp>
        <p:nvSpPr>
          <p:cNvPr id="7" name="TextBox 6">
            <a:extLst>
              <a:ext uri="{FF2B5EF4-FFF2-40B4-BE49-F238E27FC236}">
                <a16:creationId xmlns:a16="http://schemas.microsoft.com/office/drawing/2014/main" id="{2524FE87-4F63-8FF6-C7D4-02F97EFB337D}"/>
              </a:ext>
            </a:extLst>
          </p:cNvPr>
          <p:cNvSpPr txBox="1"/>
          <p:nvPr/>
        </p:nvSpPr>
        <p:spPr>
          <a:xfrm>
            <a:off x="7096538" y="4173899"/>
            <a:ext cx="2012702" cy="769441"/>
          </a:xfrm>
          <a:prstGeom prst="rect">
            <a:avLst/>
          </a:prstGeom>
          <a:noFill/>
        </p:spPr>
        <p:txBody>
          <a:bodyPr wrap="square" rtlCol="0">
            <a:spAutoFit/>
          </a:bodyPr>
          <a:lstStyle/>
          <a:p>
            <a:r>
              <a:rPr lang="en-LB" sz="2200" b="1" i="1" dirty="0">
                <a:solidFill>
                  <a:schemeClr val="accent4"/>
                </a:solidFill>
                <a:latin typeface="Times New Roman" panose="02020603050405020304" pitchFamily="18" charset="0"/>
                <a:cs typeface="Times New Roman" panose="02020603050405020304" pitchFamily="18" charset="0"/>
              </a:rPr>
              <a:t>Yours Trully,</a:t>
            </a:r>
          </a:p>
          <a:p>
            <a:r>
              <a:rPr lang="en-LB" sz="2200" b="1" i="1" dirty="0">
                <a:solidFill>
                  <a:schemeClr val="accent4"/>
                </a:solidFill>
                <a:latin typeface="Times New Roman" panose="02020603050405020304" pitchFamily="18" charset="0"/>
                <a:cs typeface="Times New Roman" panose="02020603050405020304" pitchFamily="18" charset="0"/>
              </a:rPr>
              <a:t>Ali Awdeh</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91"/>
        <p:cNvGrpSpPr/>
        <p:nvPr/>
      </p:nvGrpSpPr>
      <p:grpSpPr>
        <a:xfrm>
          <a:off x="0" y="0"/>
          <a:ext cx="0" cy="0"/>
          <a:chOff x="0" y="0"/>
          <a:chExt cx="0" cy="0"/>
        </a:xfrm>
      </p:grpSpPr>
      <p:sp>
        <p:nvSpPr>
          <p:cNvPr id="1392" name="Google Shape;1392;p59"/>
          <p:cNvSpPr txBox="1">
            <a:spLocks noGrp="1"/>
          </p:cNvSpPr>
          <p:nvPr>
            <p:ph type="title"/>
          </p:nvPr>
        </p:nvSpPr>
        <p:spPr>
          <a:xfrm>
            <a:off x="713224" y="783100"/>
            <a:ext cx="4901763"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are raising Funds</a:t>
            </a:r>
            <a:endParaRPr dirty="0"/>
          </a:p>
        </p:txBody>
      </p:sp>
      <p:sp>
        <p:nvSpPr>
          <p:cNvPr id="1393" name="Google Shape;1393;p59"/>
          <p:cNvSpPr txBox="1">
            <a:spLocks noGrp="1"/>
          </p:cNvSpPr>
          <p:nvPr>
            <p:ph type="subTitle" idx="1"/>
          </p:nvPr>
        </p:nvSpPr>
        <p:spPr>
          <a:xfrm>
            <a:off x="713225" y="2207250"/>
            <a:ext cx="4294800" cy="207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want to make a difference in the internet while still having a stake in it?</a:t>
            </a:r>
            <a:endParaRPr dirty="0"/>
          </a:p>
          <a:p>
            <a:pPr marL="0" lvl="0" indent="0" algn="l" rtl="0">
              <a:spcBef>
                <a:spcPts val="0"/>
              </a:spcBef>
              <a:spcAft>
                <a:spcPts val="0"/>
              </a:spcAft>
              <a:buNone/>
            </a:pPr>
            <a:r>
              <a:rPr lang="en-US" dirty="0"/>
              <a:t>Invest in </a:t>
            </a:r>
            <a:r>
              <a:rPr lang="en-US" dirty="0" err="1"/>
              <a:t>YouOwn</a:t>
            </a:r>
            <a:r>
              <a:rPr lang="en-US" dirty="0"/>
              <a:t>:</a:t>
            </a:r>
            <a:endParaRPr dirty="0"/>
          </a:p>
          <a:p>
            <a:pPr marL="457200" lvl="0" indent="-317500" algn="l" rtl="0">
              <a:spcBef>
                <a:spcPts val="1600"/>
              </a:spcBef>
              <a:spcAft>
                <a:spcPts val="0"/>
              </a:spcAft>
              <a:buSzPts val="1400"/>
              <a:buChar char="●"/>
            </a:pPr>
            <a:r>
              <a:rPr lang="en-US" dirty="0"/>
              <a:t>You’ll have a stake in all future projects</a:t>
            </a:r>
            <a:endParaRPr dirty="0"/>
          </a:p>
          <a:p>
            <a:pPr marL="457200" lvl="0" indent="-317500" algn="l" rtl="0">
              <a:spcBef>
                <a:spcPts val="0"/>
              </a:spcBef>
              <a:spcAft>
                <a:spcPts val="0"/>
              </a:spcAft>
              <a:buSzPts val="1400"/>
              <a:buChar char="●"/>
            </a:pPr>
            <a:r>
              <a:rPr lang="en-US" dirty="0"/>
              <a:t>You’ll get rewarded double your investment in the ICO</a:t>
            </a:r>
            <a:endParaRPr dirty="0"/>
          </a:p>
          <a:p>
            <a:pPr marL="457200" lvl="0" indent="-317500" algn="l" rtl="0">
              <a:spcBef>
                <a:spcPts val="0"/>
              </a:spcBef>
              <a:spcAft>
                <a:spcPts val="0"/>
              </a:spcAft>
              <a:buSzPts val="1400"/>
              <a:buChar char="●"/>
            </a:pPr>
            <a:r>
              <a:rPr lang="en-US" dirty="0"/>
              <a:t>You’ll never use the internet the same!</a:t>
            </a:r>
            <a:endParaRPr dirty="0"/>
          </a:p>
        </p:txBody>
      </p:sp>
      <p:cxnSp>
        <p:nvCxnSpPr>
          <p:cNvPr id="1394" name="Google Shape;1394;p59"/>
          <p:cNvCxnSpPr/>
          <p:nvPr/>
        </p:nvCxnSpPr>
        <p:spPr>
          <a:xfrm>
            <a:off x="713225" y="199577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58"/>
          <p:cNvSpPr txBox="1">
            <a:spLocks noGrp="1"/>
          </p:cNvSpPr>
          <p:nvPr>
            <p:ph type="title"/>
          </p:nvPr>
        </p:nvSpPr>
        <p:spPr>
          <a:xfrm>
            <a:off x="525405" y="400191"/>
            <a:ext cx="6576300" cy="168627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5000" dirty="0"/>
              <a:t>We are asking for:</a:t>
            </a:r>
            <a:endParaRPr sz="5000" dirty="0"/>
          </a:p>
        </p:txBody>
      </p:sp>
      <p:cxnSp>
        <p:nvCxnSpPr>
          <p:cNvPr id="1278" name="Google Shape;1278;p58"/>
          <p:cNvCxnSpPr/>
          <p:nvPr/>
        </p:nvCxnSpPr>
        <p:spPr>
          <a:xfrm>
            <a:off x="398900" y="4096236"/>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1279" name="Google Shape;1279;p58"/>
          <p:cNvGrpSpPr/>
          <p:nvPr/>
        </p:nvGrpSpPr>
        <p:grpSpPr>
          <a:xfrm>
            <a:off x="6141799" y="2312757"/>
            <a:ext cx="1631962" cy="2034691"/>
            <a:chOff x="1709175" y="238125"/>
            <a:chExt cx="4200675" cy="5237300"/>
          </a:xfrm>
        </p:grpSpPr>
        <p:sp>
          <p:nvSpPr>
            <p:cNvPr id="1280" name="Google Shape;1280;p58"/>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8"/>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8"/>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8"/>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8"/>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8"/>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8"/>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8"/>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8"/>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8"/>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8"/>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8"/>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8"/>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8"/>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8"/>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8"/>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8"/>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8"/>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8"/>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8"/>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8"/>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8"/>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339293B7-E46F-6BFB-FE2D-9CC1B4F473FB}"/>
              </a:ext>
            </a:extLst>
          </p:cNvPr>
          <p:cNvSpPr txBox="1"/>
          <p:nvPr/>
        </p:nvSpPr>
        <p:spPr>
          <a:xfrm>
            <a:off x="533962" y="2137411"/>
            <a:ext cx="4378113" cy="1600438"/>
          </a:xfrm>
          <a:prstGeom prst="rect">
            <a:avLst/>
          </a:prstGeom>
          <a:noFill/>
        </p:spPr>
        <p:txBody>
          <a:bodyPr wrap="square" rtlCol="0">
            <a:spAutoFit/>
          </a:bodyPr>
          <a:lstStyle/>
          <a:p>
            <a:r>
              <a:rPr lang="en-LB" dirty="0">
                <a:solidFill>
                  <a:schemeClr val="accent4"/>
                </a:solidFill>
              </a:rPr>
              <a:t>300’000$ For series A of funding, the rest would be aquired threw the ICO.</a:t>
            </a:r>
          </a:p>
          <a:p>
            <a:endParaRPr lang="en-LB" dirty="0">
              <a:solidFill>
                <a:schemeClr val="accent4"/>
              </a:solidFill>
            </a:endParaRPr>
          </a:p>
          <a:p>
            <a:r>
              <a:rPr lang="en-LB" dirty="0">
                <a:solidFill>
                  <a:schemeClr val="accent4"/>
                </a:solidFill>
              </a:rPr>
              <a:t>Your Investment in the form of your time to would be much appreciated.</a:t>
            </a:r>
          </a:p>
          <a:p>
            <a:endParaRPr lang="en-LB" dirty="0">
              <a:solidFill>
                <a:schemeClr val="accent4"/>
              </a:solidFill>
            </a:endParaRPr>
          </a:p>
          <a:p>
            <a:r>
              <a:rPr lang="en-LB" dirty="0">
                <a:solidFill>
                  <a:schemeClr val="accent4"/>
                </a:solidFill>
              </a:rPr>
              <a:t>For more details don’t hesitate to contact us!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Witness Projects Foundation</a:t>
            </a:r>
            <a:endParaRPr dirty="0"/>
          </a:p>
        </p:txBody>
      </p:sp>
      <p:graphicFrame>
        <p:nvGraphicFramePr>
          <p:cNvPr id="406" name="Google Shape;406;p33"/>
          <p:cNvGraphicFramePr/>
          <p:nvPr/>
        </p:nvGraphicFramePr>
        <p:xfrm>
          <a:off x="713250" y="1771100"/>
          <a:ext cx="7717500" cy="2103000"/>
        </p:xfrm>
        <a:graphic>
          <a:graphicData uri="http://schemas.openxmlformats.org/drawingml/2006/table">
            <a:tbl>
              <a:tblPr>
                <a:noFill/>
                <a:tableStyleId>{A1EE6C2F-6F26-45EB-8644-BEFFDA1DE293}</a:tableStyleId>
              </a:tblPr>
              <a:tblGrid>
                <a:gridCol w="2624475">
                  <a:extLst>
                    <a:ext uri="{9D8B030D-6E8A-4147-A177-3AD203B41FA5}">
                      <a16:colId xmlns:a16="http://schemas.microsoft.com/office/drawing/2014/main" val="20000"/>
                    </a:ext>
                  </a:extLst>
                </a:gridCol>
                <a:gridCol w="50930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 action="ppaction://noaction"/>
                        </a:rPr>
                        <a:t>Fonts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ed Hat Text"/>
                          <a:ea typeface="Red Hat Text"/>
                          <a:cs typeface="Red Hat Text"/>
                          <a:sym typeface="Red Hat Text"/>
                        </a:rPr>
                        <a:t>To view this template correctly in PowerPoint, download and install the fonts we used</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 action="ppaction://noaction"/>
                        </a:rPr>
                        <a:t>Used</a:t>
                      </a:r>
                      <a:r>
                        <a:rPr lang="en" sz="1100" b="1">
                          <a:solidFill>
                            <a:schemeClr val="dk1"/>
                          </a:solidFill>
                          <a:latin typeface="Red Hat Text"/>
                          <a:ea typeface="Red Hat Text"/>
                          <a:cs typeface="Red Hat Text"/>
                          <a:sym typeface="Red Hat Text"/>
                        </a:rPr>
                        <a:t> and </a:t>
                      </a:r>
                      <a:r>
                        <a:rPr lang="en" sz="1100" b="1">
                          <a:solidFill>
                            <a:schemeClr val="hlink"/>
                          </a:solidFill>
                          <a:uFill>
                            <a:noFill/>
                          </a:uFill>
                          <a:latin typeface="Red Hat Text"/>
                          <a:ea typeface="Red Hat Text"/>
                          <a:cs typeface="Red Hat Text"/>
                          <a:sym typeface="Red Hat Text"/>
                          <a:hlinkClick r:id="" action="ppaction://noaction"/>
                        </a:rPr>
                        <a:t>alternative resources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Red Hat Text"/>
                          <a:ea typeface="Red Hat Text"/>
                          <a:cs typeface="Red Hat Text"/>
                          <a:sym typeface="Red Hat Text"/>
                        </a:rPr>
                        <a:t>An assortment of graphic resources that are suitable for use in this presentation</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 action="ppaction://noaction"/>
                        </a:rPr>
                        <a:t>Thanks slide</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ed Hat Text"/>
                          <a:ea typeface="Red Hat Text"/>
                          <a:cs typeface="Red Hat Text"/>
                          <a:sym typeface="Red Hat Text"/>
                        </a:rPr>
                        <a:t>You must keep it so that proper credits for our design are given</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 action="ppaction://noaction"/>
                        </a:rPr>
                        <a:t>Colors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ed Hat Text"/>
                          <a:ea typeface="Red Hat Text"/>
                          <a:cs typeface="Red Hat Text"/>
                          <a:sym typeface="Red Hat Text"/>
                        </a:rPr>
                        <a:t>All the colors used in this presentation</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 action="ppaction://noaction"/>
                        </a:rPr>
                        <a:t>Infographic resources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ed Hat Text"/>
                          <a:ea typeface="Red Hat Text"/>
                          <a:cs typeface="Red Hat Text"/>
                          <a:sym typeface="Red Hat Text"/>
                        </a:rPr>
                        <a:t>These can be used in the template, and their size and color can be edited</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 action="ppaction://noaction"/>
                        </a:rPr>
                        <a:t>Customizable icons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ed Hat Text"/>
                          <a:ea typeface="Red Hat Text"/>
                          <a:cs typeface="Red Hat Text"/>
                          <a:sym typeface="Red Hat Text"/>
                        </a:rPr>
                        <a:t>They are sorted by theme so you can use them in all kinds of presentations</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07" name="Google Shape;407;p33"/>
          <p:cNvSpPr txBox="1"/>
          <p:nvPr/>
        </p:nvSpPr>
        <p:spPr>
          <a:xfrm>
            <a:off x="713225" y="1017700"/>
            <a:ext cx="77175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b="1" dirty="0">
                <a:solidFill>
                  <a:schemeClr val="lt1"/>
                </a:solidFill>
                <a:latin typeface="Red Hat Text"/>
                <a:ea typeface="Red Hat Text"/>
                <a:cs typeface="Red Hat Text"/>
                <a:sym typeface="Red Hat Text"/>
              </a:rPr>
              <a:t>This is a slide structure based on a thesis defense presentation</a:t>
            </a:r>
            <a:endParaRPr sz="1200" b="1" dirty="0">
              <a:solidFill>
                <a:schemeClr val="lt1"/>
              </a:solidFill>
              <a:latin typeface="Red Hat Text"/>
              <a:ea typeface="Red Hat Text"/>
              <a:cs typeface="Red Hat Text"/>
              <a:sym typeface="Red Hat Text"/>
            </a:endParaRPr>
          </a:p>
          <a:p>
            <a:pPr marL="0" lvl="0" indent="0" algn="l" rtl="0">
              <a:spcBef>
                <a:spcPts val="0"/>
              </a:spcBef>
              <a:spcAft>
                <a:spcPts val="0"/>
              </a:spcAft>
              <a:buNone/>
            </a:pPr>
            <a:r>
              <a:rPr lang="en" sz="1200" dirty="0">
                <a:solidFill>
                  <a:schemeClr val="dk1"/>
                </a:solidFill>
                <a:latin typeface="Red Hat Text"/>
                <a:ea typeface="Red Hat Text"/>
                <a:cs typeface="Red Hat Text"/>
                <a:sym typeface="Red Hat Text"/>
              </a:rPr>
              <a:t>You can delete this slide when you’re done editing the presentation</a:t>
            </a:r>
            <a:endParaRPr sz="1200" dirty="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sz="1200" b="1" dirty="0">
              <a:solidFill>
                <a:schemeClr val="dk1"/>
              </a:solidFill>
              <a:latin typeface="Red Hat Text"/>
              <a:ea typeface="Red Hat Text"/>
              <a:cs typeface="Red Hat Text"/>
              <a:sym typeface="Red Hat Text"/>
            </a:endParaRPr>
          </a:p>
        </p:txBody>
      </p:sp>
      <p:sp>
        <p:nvSpPr>
          <p:cNvPr id="408" name="Google Shape;408;p33"/>
          <p:cNvSpPr txBox="1"/>
          <p:nvPr/>
        </p:nvSpPr>
        <p:spPr>
          <a:xfrm>
            <a:off x="713250" y="4147800"/>
            <a:ext cx="356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Red Hat Text"/>
                <a:ea typeface="Red Hat Text"/>
                <a:cs typeface="Red Hat Text"/>
                <a:sym typeface="Red Hat Text"/>
              </a:rPr>
              <a:t>For more info:</a:t>
            </a:r>
            <a:br>
              <a:rPr lang="en" sz="800" b="1">
                <a:solidFill>
                  <a:schemeClr val="dk1"/>
                </a:solidFill>
                <a:latin typeface="Red Hat Text"/>
                <a:ea typeface="Red Hat Text"/>
                <a:cs typeface="Red Hat Text"/>
                <a:sym typeface="Red Hat Text"/>
              </a:rPr>
            </a:br>
            <a:r>
              <a:rPr lang="en" sz="1000" b="1">
                <a:solidFill>
                  <a:schemeClr val="lt1"/>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SLIDESGO </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4">
                  <a:extLst>
                    <a:ext uri="{A12FA001-AC4F-418D-AE19-62706E023703}">
                      <ahyp:hlinkClr xmlns:ahyp="http://schemas.microsoft.com/office/drawing/2018/hyperlinkcolor" val="tx"/>
                    </a:ext>
                  </a:extLst>
                </a:hlinkClick>
              </a:rPr>
              <a:t>SLIDESGO SCHOOL</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5">
                  <a:extLst>
                    <a:ext uri="{A12FA001-AC4F-418D-AE19-62706E023703}">
                      <ahyp:hlinkClr xmlns:ahyp="http://schemas.microsoft.com/office/drawing/2018/hyperlinkcolor" val="tx"/>
                    </a:ext>
                  </a:extLst>
                </a:hlinkClick>
              </a:rPr>
              <a:t>FAQS</a:t>
            </a:r>
            <a:endParaRPr sz="1500">
              <a:solidFill>
                <a:schemeClr val="lt1"/>
              </a:solidFill>
              <a:latin typeface="Red Hat Text"/>
              <a:ea typeface="Red Hat Text"/>
              <a:cs typeface="Red Hat Text"/>
              <a:sym typeface="Red Hat Text"/>
            </a:endParaRPr>
          </a:p>
        </p:txBody>
      </p:sp>
      <p:sp>
        <p:nvSpPr>
          <p:cNvPr id="409" name="Google Shape;409;p33"/>
          <p:cNvSpPr txBox="1"/>
          <p:nvPr/>
        </p:nvSpPr>
        <p:spPr>
          <a:xfrm>
            <a:off x="4861837" y="4147800"/>
            <a:ext cx="356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Red Hat Text"/>
                <a:ea typeface="Red Hat Text"/>
                <a:cs typeface="Red Hat Text"/>
                <a:sym typeface="Red Hat Text"/>
              </a:rPr>
              <a:t>You can visit our sister projects:</a:t>
            </a:r>
            <a:br>
              <a:rPr lang="en" sz="800" b="1">
                <a:solidFill>
                  <a:schemeClr val="dk1"/>
                </a:solidFill>
                <a:latin typeface="Red Hat Text"/>
                <a:ea typeface="Red Hat Text"/>
                <a:cs typeface="Red Hat Text"/>
                <a:sym typeface="Red Hat Text"/>
              </a:rPr>
            </a:br>
            <a:r>
              <a:rPr lang="en" sz="1000" b="1">
                <a:solidFill>
                  <a:schemeClr val="lt1"/>
                </a:solidFill>
                <a:uFill>
                  <a:noFill/>
                </a:uFill>
                <a:latin typeface="Red Hat Text"/>
                <a:ea typeface="Red Hat Text"/>
                <a:cs typeface="Red Hat Text"/>
                <a:sym typeface="Red Hat Text"/>
                <a:hlinkClick r:id="rId6">
                  <a:extLst>
                    <a:ext uri="{A12FA001-AC4F-418D-AE19-62706E023703}">
                      <ahyp:hlinkClr xmlns:ahyp="http://schemas.microsoft.com/office/drawing/2018/hyperlinkcolor" val="tx"/>
                    </a:ext>
                  </a:extLst>
                </a:hlinkClick>
              </a:rPr>
              <a:t>FREEPIK</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7">
                  <a:extLst>
                    <a:ext uri="{A12FA001-AC4F-418D-AE19-62706E023703}">
                      <ahyp:hlinkClr xmlns:ahyp="http://schemas.microsoft.com/office/drawing/2018/hyperlinkcolor" val="tx"/>
                    </a:ext>
                  </a:extLst>
                </a:hlinkClick>
              </a:rPr>
              <a:t>FLATICON</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8">
                  <a:extLst>
                    <a:ext uri="{A12FA001-AC4F-418D-AE19-62706E023703}">
                      <ahyp:hlinkClr xmlns:ahyp="http://schemas.microsoft.com/office/drawing/2018/hyperlinkcolor" val="tx"/>
                    </a:ext>
                  </a:extLst>
                </a:hlinkClick>
              </a:rPr>
              <a:t>STORYSET</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9">
                  <a:extLst>
                    <a:ext uri="{A12FA001-AC4F-418D-AE19-62706E023703}">
                      <ahyp:hlinkClr xmlns:ahyp="http://schemas.microsoft.com/office/drawing/2018/hyperlinkcolor" val="tx"/>
                    </a:ext>
                  </a:extLst>
                </a:hlinkClick>
              </a:rPr>
              <a:t>WEPIK </a:t>
            </a:r>
            <a:r>
              <a:rPr lang="en" sz="1000" b="1">
                <a:solidFill>
                  <a:schemeClr val="lt1"/>
                </a:solidFill>
                <a:latin typeface="Red Hat Text"/>
                <a:ea typeface="Red Hat Text"/>
                <a:cs typeface="Red Hat Text"/>
                <a:sym typeface="Red Hat Text"/>
              </a:rPr>
              <a:t>| </a:t>
            </a:r>
            <a:r>
              <a:rPr lang="en" sz="1000" b="1">
                <a:solidFill>
                  <a:schemeClr val="lt1"/>
                </a:solidFill>
                <a:uFill>
                  <a:noFill/>
                </a:uFill>
                <a:latin typeface="Red Hat Text"/>
                <a:ea typeface="Red Hat Text"/>
                <a:cs typeface="Red Hat Text"/>
                <a:sym typeface="Red Hat Text"/>
                <a:hlinkClick r:id="rId10">
                  <a:extLst>
                    <a:ext uri="{A12FA001-AC4F-418D-AE19-62706E023703}">
                      <ahyp:hlinkClr xmlns:ahyp="http://schemas.microsoft.com/office/drawing/2018/hyperlinkcolor" val="tx"/>
                    </a:ext>
                  </a:extLst>
                </a:hlinkClick>
              </a:rPr>
              <a:t>VIDFY</a:t>
            </a:r>
            <a:endParaRPr sz="600" b="1">
              <a:solidFill>
                <a:schemeClr val="lt1"/>
              </a:solidFill>
              <a:latin typeface="Red Hat Text"/>
              <a:ea typeface="Red Hat Text"/>
              <a:cs typeface="Red Hat Text"/>
              <a:sym typeface="Red Hat Tex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60"/>
          <p:cNvSpPr txBox="1">
            <a:spLocks noGrp="1"/>
          </p:cNvSpPr>
          <p:nvPr>
            <p:ph type="subTitle" idx="1"/>
          </p:nvPr>
        </p:nvSpPr>
        <p:spPr>
          <a:xfrm>
            <a:off x="5485775" y="2775849"/>
            <a:ext cx="2667600" cy="10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Contact:</a:t>
            </a:r>
          </a:p>
          <a:p>
            <a:pPr marL="0" lvl="0" indent="0" algn="l" rtl="0">
              <a:spcBef>
                <a:spcPts val="0"/>
              </a:spcBef>
              <a:spcAft>
                <a:spcPts val="0"/>
              </a:spcAft>
              <a:buNone/>
            </a:pPr>
            <a:endParaRPr lang="en" dirty="0"/>
          </a:p>
          <a:p>
            <a:pPr marL="0" lvl="0" indent="0" algn="l" rtl="0">
              <a:spcBef>
                <a:spcPts val="0"/>
              </a:spcBef>
              <a:spcAft>
                <a:spcPts val="0"/>
              </a:spcAft>
              <a:buNone/>
            </a:pPr>
            <a:r>
              <a:rPr lang="en" dirty="0">
                <a:hlinkClick r:id="rId3"/>
              </a:rPr>
              <a:t>A.Awdeh@SenalCrypto.com</a:t>
            </a:r>
            <a:endParaRPr lang="en" dirty="0"/>
          </a:p>
          <a:p>
            <a:pPr marL="0" lvl="0" indent="0" algn="l" rtl="0">
              <a:spcBef>
                <a:spcPts val="0"/>
              </a:spcBef>
              <a:spcAft>
                <a:spcPts val="0"/>
              </a:spcAft>
              <a:buNone/>
            </a:pPr>
            <a:r>
              <a:rPr lang="en" dirty="0"/>
              <a:t>+96171161670</a:t>
            </a:r>
            <a:endParaRPr dirty="0"/>
          </a:p>
        </p:txBody>
      </p:sp>
      <p:sp>
        <p:nvSpPr>
          <p:cNvPr id="1400" name="Google Shape;1400;p60"/>
          <p:cNvSpPr txBox="1">
            <a:spLocks noGrp="1"/>
          </p:cNvSpPr>
          <p:nvPr>
            <p:ph type="title"/>
          </p:nvPr>
        </p:nvSpPr>
        <p:spPr>
          <a:xfrm>
            <a:off x="5485775" y="1337450"/>
            <a:ext cx="2667600" cy="95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Thanks!</a:t>
            </a:r>
            <a:endParaRPr dirty="0"/>
          </a:p>
        </p:txBody>
      </p:sp>
      <p:grpSp>
        <p:nvGrpSpPr>
          <p:cNvPr id="1401" name="Google Shape;1401;p60"/>
          <p:cNvGrpSpPr/>
          <p:nvPr/>
        </p:nvGrpSpPr>
        <p:grpSpPr>
          <a:xfrm>
            <a:off x="990625" y="1147900"/>
            <a:ext cx="3506650" cy="2847500"/>
            <a:chOff x="4572006" y="1148000"/>
            <a:chExt cx="3506650" cy="2847500"/>
          </a:xfrm>
        </p:grpSpPr>
        <p:sp>
          <p:nvSpPr>
            <p:cNvPr id="1402" name="Google Shape;1402;p60"/>
            <p:cNvSpPr/>
            <p:nvPr/>
          </p:nvSpPr>
          <p:spPr>
            <a:xfrm>
              <a:off x="5878431" y="3465400"/>
              <a:ext cx="897075" cy="367000"/>
            </a:xfrm>
            <a:custGeom>
              <a:avLst/>
              <a:gdLst/>
              <a:ahLst/>
              <a:cxnLst/>
              <a:rect l="l" t="t" r="r" b="b"/>
              <a:pathLst>
                <a:path w="35883" h="14680" extrusionOk="0">
                  <a:moveTo>
                    <a:pt x="0" y="1"/>
                  </a:moveTo>
                  <a:lnTo>
                    <a:pt x="0" y="14680"/>
                  </a:lnTo>
                  <a:lnTo>
                    <a:pt x="35882" y="14680"/>
                  </a:lnTo>
                  <a:lnTo>
                    <a:pt x="35882" y="1"/>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0"/>
            <p:cNvSpPr/>
            <p:nvPr/>
          </p:nvSpPr>
          <p:spPr>
            <a:xfrm>
              <a:off x="4572006" y="1148000"/>
              <a:ext cx="3506650" cy="1909625"/>
            </a:xfrm>
            <a:custGeom>
              <a:avLst/>
              <a:gdLst/>
              <a:ahLst/>
              <a:cxnLst/>
              <a:rect l="l" t="t" r="r" b="b"/>
              <a:pathLst>
                <a:path w="140266" h="75027" extrusionOk="0">
                  <a:moveTo>
                    <a:pt x="3327" y="1"/>
                  </a:moveTo>
                  <a:cubicBezTo>
                    <a:pt x="1370" y="1"/>
                    <a:pt x="0" y="555"/>
                    <a:pt x="0" y="2610"/>
                  </a:cubicBezTo>
                  <a:lnTo>
                    <a:pt x="0" y="75026"/>
                  </a:lnTo>
                  <a:lnTo>
                    <a:pt x="140266" y="75026"/>
                  </a:lnTo>
                  <a:lnTo>
                    <a:pt x="140266" y="2610"/>
                  </a:lnTo>
                  <a:cubicBezTo>
                    <a:pt x="140266" y="555"/>
                    <a:pt x="139026" y="1"/>
                    <a:pt x="137069"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0"/>
            <p:cNvSpPr/>
            <p:nvPr/>
          </p:nvSpPr>
          <p:spPr>
            <a:xfrm>
              <a:off x="4572006" y="3057625"/>
              <a:ext cx="3506650" cy="407775"/>
            </a:xfrm>
            <a:custGeom>
              <a:avLst/>
              <a:gdLst/>
              <a:ahLst/>
              <a:cxnLst/>
              <a:rect l="l" t="t" r="r" b="b"/>
              <a:pathLst>
                <a:path w="140266" h="16311" extrusionOk="0">
                  <a:moveTo>
                    <a:pt x="0" y="0"/>
                  </a:moveTo>
                  <a:lnTo>
                    <a:pt x="0" y="12233"/>
                  </a:lnTo>
                  <a:cubicBezTo>
                    <a:pt x="0" y="14190"/>
                    <a:pt x="1370" y="16310"/>
                    <a:pt x="3327" y="16310"/>
                  </a:cubicBezTo>
                  <a:lnTo>
                    <a:pt x="137069" y="16310"/>
                  </a:lnTo>
                  <a:cubicBezTo>
                    <a:pt x="139026" y="16310"/>
                    <a:pt x="140266" y="14190"/>
                    <a:pt x="140266" y="12233"/>
                  </a:cubicBezTo>
                  <a:lnTo>
                    <a:pt x="140266" y="0"/>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0"/>
            <p:cNvSpPr/>
            <p:nvPr/>
          </p:nvSpPr>
          <p:spPr>
            <a:xfrm>
              <a:off x="5593006" y="3832375"/>
              <a:ext cx="1467925" cy="163125"/>
            </a:xfrm>
            <a:custGeom>
              <a:avLst/>
              <a:gdLst/>
              <a:ahLst/>
              <a:cxnLst/>
              <a:rect l="l" t="t" r="r" b="b"/>
              <a:pathLst>
                <a:path w="58717" h="6525" extrusionOk="0">
                  <a:moveTo>
                    <a:pt x="3262" y="1"/>
                  </a:moveTo>
                  <a:cubicBezTo>
                    <a:pt x="1468" y="1"/>
                    <a:pt x="0" y="1469"/>
                    <a:pt x="0" y="3263"/>
                  </a:cubicBezTo>
                  <a:cubicBezTo>
                    <a:pt x="0" y="5057"/>
                    <a:pt x="1468" y="6525"/>
                    <a:pt x="3262" y="6525"/>
                  </a:cubicBezTo>
                  <a:lnTo>
                    <a:pt x="55454" y="6525"/>
                  </a:lnTo>
                  <a:cubicBezTo>
                    <a:pt x="57248" y="6525"/>
                    <a:pt x="58716" y="5057"/>
                    <a:pt x="58716" y="3263"/>
                  </a:cubicBezTo>
                  <a:cubicBezTo>
                    <a:pt x="58716" y="1469"/>
                    <a:pt x="57248" y="1"/>
                    <a:pt x="55454"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0"/>
            <p:cNvSpPr/>
            <p:nvPr/>
          </p:nvSpPr>
          <p:spPr>
            <a:xfrm>
              <a:off x="6245406" y="3159550"/>
              <a:ext cx="163125" cy="163125"/>
            </a:xfrm>
            <a:custGeom>
              <a:avLst/>
              <a:gdLst/>
              <a:ahLst/>
              <a:cxnLst/>
              <a:rect l="l" t="t" r="r" b="b"/>
              <a:pathLst>
                <a:path w="6525" h="6525" extrusionOk="0">
                  <a:moveTo>
                    <a:pt x="3262" y="1"/>
                  </a:moveTo>
                  <a:cubicBezTo>
                    <a:pt x="1468" y="1"/>
                    <a:pt x="0" y="1469"/>
                    <a:pt x="0" y="3263"/>
                  </a:cubicBezTo>
                  <a:cubicBezTo>
                    <a:pt x="0" y="5057"/>
                    <a:pt x="1468" y="6525"/>
                    <a:pt x="3262" y="6525"/>
                  </a:cubicBezTo>
                  <a:cubicBezTo>
                    <a:pt x="5056" y="6525"/>
                    <a:pt x="6524" y="5057"/>
                    <a:pt x="6524" y="3263"/>
                  </a:cubicBezTo>
                  <a:cubicBezTo>
                    <a:pt x="6524" y="1469"/>
                    <a:pt x="5056" y="1"/>
                    <a:pt x="3262"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08" name="Google Shape;1408;p60"/>
          <p:cNvCxnSpPr/>
          <p:nvPr/>
        </p:nvCxnSpPr>
        <p:spPr>
          <a:xfrm>
            <a:off x="5485775" y="2571650"/>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pic>
        <p:nvPicPr>
          <p:cNvPr id="3" name="Picture 2">
            <a:extLst>
              <a:ext uri="{FF2B5EF4-FFF2-40B4-BE49-F238E27FC236}">
                <a16:creationId xmlns:a16="http://schemas.microsoft.com/office/drawing/2014/main" id="{F5C37956-B8FB-3B86-1797-798A11377F6F}"/>
              </a:ext>
            </a:extLst>
          </p:cNvPr>
          <p:cNvPicPr>
            <a:picLocks noChangeAspect="1"/>
          </p:cNvPicPr>
          <p:nvPr/>
        </p:nvPicPr>
        <p:blipFill>
          <a:blip r:embed="rId4"/>
          <a:stretch>
            <a:fillRect/>
          </a:stretch>
        </p:blipFill>
        <p:spPr>
          <a:xfrm>
            <a:off x="1141413" y="1201600"/>
            <a:ext cx="3194843" cy="17947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4"/>
          <p:cNvSpPr txBox="1">
            <a:spLocks noGrp="1"/>
          </p:cNvSpPr>
          <p:nvPr>
            <p:ph type="body" idx="1"/>
          </p:nvPr>
        </p:nvSpPr>
        <p:spPr>
          <a:xfrm>
            <a:off x="713225" y="2409874"/>
            <a:ext cx="4160700" cy="2533593"/>
          </a:xfrm>
          <a:prstGeom prst="rect">
            <a:avLst/>
          </a:prstGeom>
        </p:spPr>
        <p:txBody>
          <a:bodyPr spcFirstLastPara="1" wrap="square" lIns="91425" tIns="91425" rIns="91425" bIns="91425" anchor="t" anchorCtr="0">
            <a:noAutofit/>
          </a:bodyPr>
          <a:lstStyle/>
          <a:p>
            <a:pPr algn="l">
              <a:buFont typeface="+mj-lt"/>
              <a:buAutoNum type="arabicPeriod"/>
            </a:pPr>
            <a:r>
              <a:rPr lang="en-US" sz="1000" b="0" i="0" dirty="0">
                <a:solidFill>
                  <a:srgbClr val="D1D5DB"/>
                </a:solidFill>
                <a:effectLst/>
                <a:latin typeface="Söhne"/>
              </a:rPr>
              <a:t>Ideology: The Witness Projects Foundation is an ideology to take when working with user platforms and devices. It is dedicated to revolutionizing everyday devices and making all internet platforms user-centric.</a:t>
            </a:r>
          </a:p>
          <a:p>
            <a:pPr>
              <a:buFont typeface="+mj-lt"/>
              <a:buAutoNum type="arabicPeriod"/>
            </a:pPr>
            <a:r>
              <a:rPr lang="en-US" sz="1100" b="0" i="0" dirty="0">
                <a:solidFill>
                  <a:srgbClr val="D1D5DB"/>
                </a:solidFill>
                <a:effectLst/>
                <a:latin typeface="Söhne"/>
              </a:rPr>
              <a:t>TWPT Token: The token of all the projects of the Witness Projects Foundation is the TWPT (The Witness Projects Token). Investors in </a:t>
            </a:r>
            <a:r>
              <a:rPr lang="en-US" sz="1100" b="0" i="0" dirty="0" err="1">
                <a:solidFill>
                  <a:srgbClr val="D1D5DB"/>
                </a:solidFill>
                <a:effectLst/>
                <a:latin typeface="Söhne"/>
              </a:rPr>
              <a:t>YouOwn</a:t>
            </a:r>
            <a:r>
              <a:rPr lang="en-US" sz="1100" b="0" i="0" dirty="0">
                <a:solidFill>
                  <a:srgbClr val="D1D5DB"/>
                </a:solidFill>
                <a:effectLst/>
                <a:latin typeface="Söhne"/>
              </a:rPr>
              <a:t> will be rewarded in TWPT tokens, so they hold a stake in all projects done in the Witness Projects Foundation.</a:t>
            </a:r>
          </a:p>
          <a:p>
            <a:pPr algn="l">
              <a:buFont typeface="+mj-lt"/>
              <a:buAutoNum type="arabicPeriod"/>
            </a:pPr>
            <a:r>
              <a:rPr lang="en-US" sz="1100" b="0" i="0" dirty="0" err="1">
                <a:solidFill>
                  <a:srgbClr val="D1D5DB"/>
                </a:solidFill>
                <a:effectLst/>
                <a:latin typeface="Söhne"/>
              </a:rPr>
              <a:t>OSonChain</a:t>
            </a:r>
            <a:r>
              <a:rPr lang="en-US" sz="1100" b="0" i="0" dirty="0">
                <a:solidFill>
                  <a:srgbClr val="D1D5DB"/>
                </a:solidFill>
                <a:effectLst/>
                <a:latin typeface="Söhne"/>
              </a:rPr>
              <a:t>: The foundation is in the research and study phase of creating a smartphone with the OS being a blockchain node, giving customizability and ownership like never before. This operating system on the blockchain technology is known as </a:t>
            </a:r>
            <a:r>
              <a:rPr lang="en-US" sz="1100" b="0" i="0" dirty="0" err="1">
                <a:solidFill>
                  <a:srgbClr val="D1D5DB"/>
                </a:solidFill>
                <a:effectLst/>
                <a:latin typeface="Söhne"/>
              </a:rPr>
              <a:t>OSonChain</a:t>
            </a:r>
            <a:r>
              <a:rPr lang="en-US" sz="1100" b="0" i="0" dirty="0">
                <a:solidFill>
                  <a:srgbClr val="D1D5DB"/>
                </a:solidFill>
                <a:effectLst/>
                <a:latin typeface="Söhne"/>
              </a:rPr>
              <a:t>.</a:t>
            </a:r>
          </a:p>
          <a:p>
            <a:pPr marL="139700" indent="0">
              <a:buNone/>
            </a:pPr>
            <a:br>
              <a:rPr lang="en-US" sz="1100" dirty="0"/>
            </a:br>
            <a:endParaRPr lang="en-US" sz="1000" b="0" i="0" dirty="0">
              <a:solidFill>
                <a:srgbClr val="D1D5DB"/>
              </a:solidFill>
              <a:effectLst/>
              <a:latin typeface="Söhne"/>
            </a:endParaRPr>
          </a:p>
        </p:txBody>
      </p:sp>
      <p:sp>
        <p:nvSpPr>
          <p:cNvPr id="415" name="Google Shape;415;p34"/>
          <p:cNvSpPr txBox="1">
            <a:spLocks noGrp="1"/>
          </p:cNvSpPr>
          <p:nvPr>
            <p:ph type="title"/>
          </p:nvPr>
        </p:nvSpPr>
        <p:spPr>
          <a:xfrm>
            <a:off x="713224" y="768225"/>
            <a:ext cx="7452367"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Witness Projects Foundation</a:t>
            </a:r>
            <a:endParaRPr dirty="0"/>
          </a:p>
        </p:txBody>
      </p:sp>
      <p:sp>
        <p:nvSpPr>
          <p:cNvPr id="416" name="Google Shape;416;p34"/>
          <p:cNvSpPr/>
          <p:nvPr/>
        </p:nvSpPr>
        <p:spPr>
          <a:xfrm>
            <a:off x="804975" y="1365675"/>
            <a:ext cx="5124338" cy="436000"/>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Own What You share, Share what you own.</a:t>
            </a:r>
            <a:endParaRPr b="1" i="0" dirty="0">
              <a:ln w="19050" cap="flat" cmpd="sng">
                <a:solidFill>
                  <a:schemeClr val="lt1"/>
                </a:solidFill>
                <a:prstDash val="solid"/>
                <a:round/>
                <a:headEnd type="none" w="sm" len="sm"/>
                <a:tailEnd type="none" w="sm" len="sm"/>
              </a:ln>
              <a:noFill/>
              <a:latin typeface="Audiowide"/>
            </a:endParaRPr>
          </a:p>
        </p:txBody>
      </p:sp>
      <p:cxnSp>
        <p:nvCxnSpPr>
          <p:cNvPr id="417" name="Google Shape;417;p34"/>
          <p:cNvCxnSpPr/>
          <p:nvPr/>
        </p:nvCxnSpPr>
        <p:spPr>
          <a:xfrm>
            <a:off x="713225" y="219780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418" name="Google Shape;418;p34"/>
          <p:cNvCxnSpPr/>
          <p:nvPr/>
        </p:nvCxnSpPr>
        <p:spPr>
          <a:xfrm rot="-5400000" flipH="1">
            <a:off x="5868988" y="391547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grpSp>
        <p:nvGrpSpPr>
          <p:cNvPr id="419" name="Google Shape;419;p34"/>
          <p:cNvGrpSpPr/>
          <p:nvPr/>
        </p:nvGrpSpPr>
        <p:grpSpPr>
          <a:xfrm>
            <a:off x="6535957" y="2096225"/>
            <a:ext cx="1537099" cy="1691580"/>
            <a:chOff x="1430525" y="238150"/>
            <a:chExt cx="4755875" cy="5233850"/>
          </a:xfrm>
        </p:grpSpPr>
        <p:sp>
          <p:nvSpPr>
            <p:cNvPr id="420" name="Google Shape;420;p34"/>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1B75BA77-793C-E83B-12CB-7F93F804E083}"/>
              </a:ext>
            </a:extLst>
          </p:cNvPr>
          <p:cNvPicPr>
            <a:picLocks noChangeAspect="1"/>
          </p:cNvPicPr>
          <p:nvPr/>
        </p:nvPicPr>
        <p:blipFill>
          <a:blip r:embed="rId3"/>
          <a:stretch>
            <a:fillRect/>
          </a:stretch>
        </p:blipFill>
        <p:spPr>
          <a:xfrm>
            <a:off x="5868988" y="1805319"/>
            <a:ext cx="2461254" cy="247295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grpSp>
        <p:nvGrpSpPr>
          <p:cNvPr id="820" name="Google Shape;820;p43"/>
          <p:cNvGrpSpPr/>
          <p:nvPr/>
        </p:nvGrpSpPr>
        <p:grpSpPr>
          <a:xfrm flipH="1">
            <a:off x="7965273" y="3252253"/>
            <a:ext cx="1512218" cy="1356435"/>
            <a:chOff x="220675" y="1143125"/>
            <a:chExt cx="3908550" cy="3505000"/>
          </a:xfrm>
        </p:grpSpPr>
        <p:sp>
          <p:nvSpPr>
            <p:cNvPr id="821" name="Google Shape;821;p43"/>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30" name="Google Shape;830;p43"/>
          <p:cNvCxnSpPr/>
          <p:nvPr/>
        </p:nvCxnSpPr>
        <p:spPr>
          <a:xfrm rot="-5400000" flipH="1">
            <a:off x="7247250" y="44425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grpSp>
        <p:nvGrpSpPr>
          <p:cNvPr id="2" name="Google Shape;3559;p69">
            <a:extLst>
              <a:ext uri="{FF2B5EF4-FFF2-40B4-BE49-F238E27FC236}">
                <a16:creationId xmlns:a16="http://schemas.microsoft.com/office/drawing/2014/main" id="{95EB92C5-5B24-2932-5F23-6BCD790E03E1}"/>
              </a:ext>
            </a:extLst>
          </p:cNvPr>
          <p:cNvGrpSpPr/>
          <p:nvPr/>
        </p:nvGrpSpPr>
        <p:grpSpPr>
          <a:xfrm>
            <a:off x="768520" y="742950"/>
            <a:ext cx="7088905" cy="3609465"/>
            <a:chOff x="233350" y="949250"/>
            <a:chExt cx="7137300" cy="3802300"/>
          </a:xfrm>
        </p:grpSpPr>
        <p:sp>
          <p:nvSpPr>
            <p:cNvPr id="3" name="Google Shape;3560;p69">
              <a:extLst>
                <a:ext uri="{FF2B5EF4-FFF2-40B4-BE49-F238E27FC236}">
                  <a16:creationId xmlns:a16="http://schemas.microsoft.com/office/drawing/2014/main" id="{26A0FFA7-32D7-D440-D694-8BAD6C4B704A}"/>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561;p69">
              <a:extLst>
                <a:ext uri="{FF2B5EF4-FFF2-40B4-BE49-F238E27FC236}">
                  <a16:creationId xmlns:a16="http://schemas.microsoft.com/office/drawing/2014/main" id="{8B6D3F82-EEF0-0829-C6B2-4C78AFA89C69}"/>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562;p69">
              <a:extLst>
                <a:ext uri="{FF2B5EF4-FFF2-40B4-BE49-F238E27FC236}">
                  <a16:creationId xmlns:a16="http://schemas.microsoft.com/office/drawing/2014/main" id="{F075701B-EFB4-96D0-3222-A9C09B11B5A9}"/>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563;p69">
              <a:extLst>
                <a:ext uri="{FF2B5EF4-FFF2-40B4-BE49-F238E27FC236}">
                  <a16:creationId xmlns:a16="http://schemas.microsoft.com/office/drawing/2014/main" id="{A22FBA67-042E-6E31-695A-1DCF299EBEAF}"/>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564;p69">
              <a:extLst>
                <a:ext uri="{FF2B5EF4-FFF2-40B4-BE49-F238E27FC236}">
                  <a16:creationId xmlns:a16="http://schemas.microsoft.com/office/drawing/2014/main" id="{F3BF5D01-462C-EFBC-1B55-5C0FDCFAB100}"/>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565;p69">
              <a:extLst>
                <a:ext uri="{FF2B5EF4-FFF2-40B4-BE49-F238E27FC236}">
                  <a16:creationId xmlns:a16="http://schemas.microsoft.com/office/drawing/2014/main" id="{DEE23D7B-4FCF-7E02-91D9-D8BC4D85EB79}"/>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566;p69">
              <a:extLst>
                <a:ext uri="{FF2B5EF4-FFF2-40B4-BE49-F238E27FC236}">
                  <a16:creationId xmlns:a16="http://schemas.microsoft.com/office/drawing/2014/main" id="{BCA0A00A-8D2D-3571-FBFD-989E6AB461F2}"/>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567;p69">
              <a:extLst>
                <a:ext uri="{FF2B5EF4-FFF2-40B4-BE49-F238E27FC236}">
                  <a16:creationId xmlns:a16="http://schemas.microsoft.com/office/drawing/2014/main" id="{AFB95A61-A82B-879E-8A85-BCA95B3F7788}"/>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568;p69">
              <a:extLst>
                <a:ext uri="{FF2B5EF4-FFF2-40B4-BE49-F238E27FC236}">
                  <a16:creationId xmlns:a16="http://schemas.microsoft.com/office/drawing/2014/main" id="{6BEAA0DD-B233-D59A-45E2-2AF085F474E1}"/>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569;p69">
              <a:extLst>
                <a:ext uri="{FF2B5EF4-FFF2-40B4-BE49-F238E27FC236}">
                  <a16:creationId xmlns:a16="http://schemas.microsoft.com/office/drawing/2014/main" id="{1CFB809E-CBD1-ECE8-3AC9-DB2EA7D484DF}"/>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570;p69">
              <a:extLst>
                <a:ext uri="{FF2B5EF4-FFF2-40B4-BE49-F238E27FC236}">
                  <a16:creationId xmlns:a16="http://schemas.microsoft.com/office/drawing/2014/main" id="{3023E5DD-3388-FA8C-BE95-0F4E23520ED7}"/>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571;p69">
              <a:extLst>
                <a:ext uri="{FF2B5EF4-FFF2-40B4-BE49-F238E27FC236}">
                  <a16:creationId xmlns:a16="http://schemas.microsoft.com/office/drawing/2014/main" id="{F5C764A7-2CB9-25B2-DD57-C93B12086DA8}"/>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72;p69">
              <a:extLst>
                <a:ext uri="{FF2B5EF4-FFF2-40B4-BE49-F238E27FC236}">
                  <a16:creationId xmlns:a16="http://schemas.microsoft.com/office/drawing/2014/main" id="{90E16424-493F-D341-C54B-2F2EAC2203F9}"/>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573;p69">
              <a:extLst>
                <a:ext uri="{FF2B5EF4-FFF2-40B4-BE49-F238E27FC236}">
                  <a16:creationId xmlns:a16="http://schemas.microsoft.com/office/drawing/2014/main" id="{4D721273-08EA-99AC-53AB-B25C8E2DC333}"/>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574;p69">
              <a:extLst>
                <a:ext uri="{FF2B5EF4-FFF2-40B4-BE49-F238E27FC236}">
                  <a16:creationId xmlns:a16="http://schemas.microsoft.com/office/drawing/2014/main" id="{94CED5C6-CCFE-C375-BC72-7E3156CE908E}"/>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575;p69">
              <a:extLst>
                <a:ext uri="{FF2B5EF4-FFF2-40B4-BE49-F238E27FC236}">
                  <a16:creationId xmlns:a16="http://schemas.microsoft.com/office/drawing/2014/main" id="{29A757FC-E77E-0527-64EA-499D36774336}"/>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76;p69">
              <a:extLst>
                <a:ext uri="{FF2B5EF4-FFF2-40B4-BE49-F238E27FC236}">
                  <a16:creationId xmlns:a16="http://schemas.microsoft.com/office/drawing/2014/main" id="{75349305-2B71-5F1A-C441-56849DCB8725}"/>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577;p69">
              <a:extLst>
                <a:ext uri="{FF2B5EF4-FFF2-40B4-BE49-F238E27FC236}">
                  <a16:creationId xmlns:a16="http://schemas.microsoft.com/office/drawing/2014/main" id="{EE36B2A7-CA5C-63DE-B873-558641BC4B22}"/>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578;p69">
              <a:extLst>
                <a:ext uri="{FF2B5EF4-FFF2-40B4-BE49-F238E27FC236}">
                  <a16:creationId xmlns:a16="http://schemas.microsoft.com/office/drawing/2014/main" id="{38566618-FD67-0E51-7EEE-1B7AF675918B}"/>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579;p69">
              <a:extLst>
                <a:ext uri="{FF2B5EF4-FFF2-40B4-BE49-F238E27FC236}">
                  <a16:creationId xmlns:a16="http://schemas.microsoft.com/office/drawing/2014/main" id="{F0991DA9-AC77-F445-F8A1-E323C574804D}"/>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580;p69">
              <a:extLst>
                <a:ext uri="{FF2B5EF4-FFF2-40B4-BE49-F238E27FC236}">
                  <a16:creationId xmlns:a16="http://schemas.microsoft.com/office/drawing/2014/main" id="{BA280061-6A8C-2EF8-87EA-6BF2A53E142F}"/>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581;p69">
              <a:extLst>
                <a:ext uri="{FF2B5EF4-FFF2-40B4-BE49-F238E27FC236}">
                  <a16:creationId xmlns:a16="http://schemas.microsoft.com/office/drawing/2014/main" id="{0B1D62C2-7F30-CBD2-B451-8C788A7A679F}"/>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582;p69">
              <a:extLst>
                <a:ext uri="{FF2B5EF4-FFF2-40B4-BE49-F238E27FC236}">
                  <a16:creationId xmlns:a16="http://schemas.microsoft.com/office/drawing/2014/main" id="{182C7CF8-EB11-3313-456B-1C05473D16C6}"/>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583;p69">
              <a:extLst>
                <a:ext uri="{FF2B5EF4-FFF2-40B4-BE49-F238E27FC236}">
                  <a16:creationId xmlns:a16="http://schemas.microsoft.com/office/drawing/2014/main" id="{51EE549F-30C4-5D09-038E-CDA93A93843A}"/>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584;p69">
              <a:extLst>
                <a:ext uri="{FF2B5EF4-FFF2-40B4-BE49-F238E27FC236}">
                  <a16:creationId xmlns:a16="http://schemas.microsoft.com/office/drawing/2014/main" id="{B87409AD-CC6A-65E3-60AC-EB4B386C2E94}"/>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585;p69">
              <a:extLst>
                <a:ext uri="{FF2B5EF4-FFF2-40B4-BE49-F238E27FC236}">
                  <a16:creationId xmlns:a16="http://schemas.microsoft.com/office/drawing/2014/main" id="{F087C0FB-7F21-4467-A31B-9EADC4D49CEA}"/>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586;p69">
              <a:extLst>
                <a:ext uri="{FF2B5EF4-FFF2-40B4-BE49-F238E27FC236}">
                  <a16:creationId xmlns:a16="http://schemas.microsoft.com/office/drawing/2014/main" id="{ACE349F0-964D-2A78-5205-34F3C74B7E67}"/>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587;p69">
              <a:extLst>
                <a:ext uri="{FF2B5EF4-FFF2-40B4-BE49-F238E27FC236}">
                  <a16:creationId xmlns:a16="http://schemas.microsoft.com/office/drawing/2014/main" id="{9D0427BD-2D1C-A111-27A4-531FDE56146A}"/>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88;p69">
              <a:extLst>
                <a:ext uri="{FF2B5EF4-FFF2-40B4-BE49-F238E27FC236}">
                  <a16:creationId xmlns:a16="http://schemas.microsoft.com/office/drawing/2014/main" id="{F5F889FD-A397-5550-F49D-88417D631443}"/>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589;p69">
              <a:extLst>
                <a:ext uri="{FF2B5EF4-FFF2-40B4-BE49-F238E27FC236}">
                  <a16:creationId xmlns:a16="http://schemas.microsoft.com/office/drawing/2014/main" id="{C6CC8A1A-401D-9FE1-9D71-4315324E396C}"/>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590;p69">
              <a:extLst>
                <a:ext uri="{FF2B5EF4-FFF2-40B4-BE49-F238E27FC236}">
                  <a16:creationId xmlns:a16="http://schemas.microsoft.com/office/drawing/2014/main" id="{50D16556-F7CE-B69E-0770-1C0B017A5727}"/>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591;p69">
              <a:extLst>
                <a:ext uri="{FF2B5EF4-FFF2-40B4-BE49-F238E27FC236}">
                  <a16:creationId xmlns:a16="http://schemas.microsoft.com/office/drawing/2014/main" id="{A4A412ED-77D9-B644-2BCB-BD2621FC543C}"/>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92;p69">
              <a:extLst>
                <a:ext uri="{FF2B5EF4-FFF2-40B4-BE49-F238E27FC236}">
                  <a16:creationId xmlns:a16="http://schemas.microsoft.com/office/drawing/2014/main" id="{4FB73400-16D2-A13C-ED78-D4F2EAC17D1E}"/>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593;p69">
              <a:extLst>
                <a:ext uri="{FF2B5EF4-FFF2-40B4-BE49-F238E27FC236}">
                  <a16:creationId xmlns:a16="http://schemas.microsoft.com/office/drawing/2014/main" id="{032C4C3D-7B11-EE55-C438-13130C90C481}"/>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594;p69">
              <a:extLst>
                <a:ext uri="{FF2B5EF4-FFF2-40B4-BE49-F238E27FC236}">
                  <a16:creationId xmlns:a16="http://schemas.microsoft.com/office/drawing/2014/main" id="{3261A8B8-94C1-E0A8-E926-53D70121F8C9}"/>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595;p69">
              <a:extLst>
                <a:ext uri="{FF2B5EF4-FFF2-40B4-BE49-F238E27FC236}">
                  <a16:creationId xmlns:a16="http://schemas.microsoft.com/office/drawing/2014/main" id="{9B72DD60-62BE-AE3A-0713-DCAA393679AB}"/>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596;p69">
              <a:extLst>
                <a:ext uri="{FF2B5EF4-FFF2-40B4-BE49-F238E27FC236}">
                  <a16:creationId xmlns:a16="http://schemas.microsoft.com/office/drawing/2014/main" id="{37184CAF-D010-AFDB-DEFF-B2567AC4A0FB}"/>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597;p69">
              <a:extLst>
                <a:ext uri="{FF2B5EF4-FFF2-40B4-BE49-F238E27FC236}">
                  <a16:creationId xmlns:a16="http://schemas.microsoft.com/office/drawing/2014/main" id="{B9864288-FCF3-59AE-FE31-82BBDD752859}"/>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598;p69">
              <a:extLst>
                <a:ext uri="{FF2B5EF4-FFF2-40B4-BE49-F238E27FC236}">
                  <a16:creationId xmlns:a16="http://schemas.microsoft.com/office/drawing/2014/main" id="{F321F6E5-7C50-B7CF-E5A6-C18BDED9E591}"/>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599;p69">
              <a:extLst>
                <a:ext uri="{FF2B5EF4-FFF2-40B4-BE49-F238E27FC236}">
                  <a16:creationId xmlns:a16="http://schemas.microsoft.com/office/drawing/2014/main" id="{7E286D6E-FD05-A9FE-F950-F38C441816C1}"/>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00;p69">
              <a:extLst>
                <a:ext uri="{FF2B5EF4-FFF2-40B4-BE49-F238E27FC236}">
                  <a16:creationId xmlns:a16="http://schemas.microsoft.com/office/drawing/2014/main" id="{0EDC253C-676D-BEDE-DD13-62F63C3DC9A7}"/>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01;p69">
              <a:extLst>
                <a:ext uri="{FF2B5EF4-FFF2-40B4-BE49-F238E27FC236}">
                  <a16:creationId xmlns:a16="http://schemas.microsoft.com/office/drawing/2014/main" id="{3CA4DD40-84D8-9273-31EF-2BA77D87577F}"/>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02;p69">
              <a:extLst>
                <a:ext uri="{FF2B5EF4-FFF2-40B4-BE49-F238E27FC236}">
                  <a16:creationId xmlns:a16="http://schemas.microsoft.com/office/drawing/2014/main" id="{59003D6C-40E7-C459-D80C-8088D2BFA3A3}"/>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03;p69">
              <a:extLst>
                <a:ext uri="{FF2B5EF4-FFF2-40B4-BE49-F238E27FC236}">
                  <a16:creationId xmlns:a16="http://schemas.microsoft.com/office/drawing/2014/main" id="{1FBB6BB2-7773-0F42-5FF2-C0A345BCFAAC}"/>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604;p69">
              <a:extLst>
                <a:ext uri="{FF2B5EF4-FFF2-40B4-BE49-F238E27FC236}">
                  <a16:creationId xmlns:a16="http://schemas.microsoft.com/office/drawing/2014/main" id="{9EB4755C-B471-CA59-0432-979662668B4B}"/>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605;p69">
              <a:extLst>
                <a:ext uri="{FF2B5EF4-FFF2-40B4-BE49-F238E27FC236}">
                  <a16:creationId xmlns:a16="http://schemas.microsoft.com/office/drawing/2014/main" id="{83314771-7D56-D96F-87CA-F7CAB4CACBEE}"/>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06;p69">
              <a:extLst>
                <a:ext uri="{FF2B5EF4-FFF2-40B4-BE49-F238E27FC236}">
                  <a16:creationId xmlns:a16="http://schemas.microsoft.com/office/drawing/2014/main" id="{57669A6F-F8E8-68A1-74A5-321A0D5EB170}"/>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07;p69">
              <a:extLst>
                <a:ext uri="{FF2B5EF4-FFF2-40B4-BE49-F238E27FC236}">
                  <a16:creationId xmlns:a16="http://schemas.microsoft.com/office/drawing/2014/main" id="{1F51D42C-CD11-ECB6-B87A-5694DB315148}"/>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08;p69">
              <a:extLst>
                <a:ext uri="{FF2B5EF4-FFF2-40B4-BE49-F238E27FC236}">
                  <a16:creationId xmlns:a16="http://schemas.microsoft.com/office/drawing/2014/main" id="{A77BB6CC-FB59-6A2B-6571-FAE582A6903F}"/>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09;p69">
              <a:extLst>
                <a:ext uri="{FF2B5EF4-FFF2-40B4-BE49-F238E27FC236}">
                  <a16:creationId xmlns:a16="http://schemas.microsoft.com/office/drawing/2014/main" id="{1483A5DA-4C51-2543-1DA7-C96B7B28B7B7}"/>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10;p69">
              <a:extLst>
                <a:ext uri="{FF2B5EF4-FFF2-40B4-BE49-F238E27FC236}">
                  <a16:creationId xmlns:a16="http://schemas.microsoft.com/office/drawing/2014/main" id="{895C11E5-1C5B-1961-41BD-9464C5FABA74}"/>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 name="Google Shape;819;p4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Inventor A</a:t>
            </a:r>
            <a:r>
              <a:rPr lang="en-US" dirty="0"/>
              <a:t>li </a:t>
            </a:r>
            <a:r>
              <a:rPr lang="en-US" dirty="0" err="1"/>
              <a:t>Awdeh</a:t>
            </a:r>
            <a:r>
              <a:rPr lang="en-US" dirty="0"/>
              <a:t>, Founder.</a:t>
            </a:r>
            <a:endParaRPr dirty="0"/>
          </a:p>
        </p:txBody>
      </p:sp>
      <p:sp>
        <p:nvSpPr>
          <p:cNvPr id="818" name="Google Shape;818;p43"/>
          <p:cNvSpPr txBox="1">
            <a:spLocks noGrp="1"/>
          </p:cNvSpPr>
          <p:nvPr>
            <p:ph type="subTitle" idx="1"/>
          </p:nvPr>
        </p:nvSpPr>
        <p:spPr>
          <a:xfrm>
            <a:off x="500367" y="1072185"/>
            <a:ext cx="8017520" cy="3438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dirty="0"/>
              <a:t>2 time winner of the gold medal in the Salon International Des Inventions De Geneve</a:t>
            </a:r>
            <a:endParaRPr dirty="0"/>
          </a:p>
          <a:p>
            <a:pPr marL="914400" lvl="1" indent="-317500" algn="l" rtl="0">
              <a:spcBef>
                <a:spcPts val="0"/>
              </a:spcBef>
              <a:spcAft>
                <a:spcPts val="0"/>
              </a:spcAft>
              <a:buSzPts val="1400"/>
              <a:buFont typeface="Red Hat Text Light"/>
              <a:buChar char="○"/>
            </a:pPr>
            <a:r>
              <a:rPr lang="en-US" dirty="0"/>
              <a:t>The most prestigious invention exhibition in the world.(2018--2022)</a:t>
            </a:r>
            <a:endParaRPr dirty="0"/>
          </a:p>
          <a:p>
            <a:pPr marL="457200" lvl="0" indent="-317500" algn="l" rtl="0">
              <a:spcBef>
                <a:spcPts val="1000"/>
              </a:spcBef>
              <a:spcAft>
                <a:spcPts val="0"/>
              </a:spcAft>
              <a:buSzPts val="1400"/>
              <a:buChar char="●"/>
            </a:pPr>
            <a:r>
              <a:rPr lang="en-US" dirty="0"/>
              <a:t>2 time winner of the IIFME, one gold medal(2022) and one silver medal(2017)</a:t>
            </a:r>
            <a:endParaRPr dirty="0"/>
          </a:p>
          <a:p>
            <a:pPr marL="914400" lvl="1" indent="-317500" algn="l" rtl="0">
              <a:spcBef>
                <a:spcPts val="0"/>
              </a:spcBef>
              <a:spcAft>
                <a:spcPts val="0"/>
              </a:spcAft>
              <a:buSzPts val="1400"/>
              <a:buFont typeface="Red Hat Text Light"/>
              <a:buChar char="○"/>
            </a:pPr>
            <a:r>
              <a:rPr lang="en-US" dirty="0"/>
              <a:t>Number 1 exhibition is the middle east.</a:t>
            </a:r>
            <a:endParaRPr dirty="0"/>
          </a:p>
          <a:p>
            <a:pPr marL="457200" lvl="0" indent="-317500" algn="l" rtl="0">
              <a:spcBef>
                <a:spcPts val="1000"/>
              </a:spcBef>
              <a:spcAft>
                <a:spcPts val="0"/>
              </a:spcAft>
              <a:buSzPts val="1400"/>
              <a:buChar char="●"/>
            </a:pPr>
            <a:r>
              <a:rPr lang="en-US" dirty="0"/>
              <a:t>Hag Award winner for being the youngest inventor in 3 exhibitions</a:t>
            </a:r>
            <a:endParaRPr dirty="0"/>
          </a:p>
          <a:p>
            <a:pPr marL="914400" lvl="1" indent="-317500" algn="l" rtl="0">
              <a:spcBef>
                <a:spcPts val="0"/>
              </a:spcBef>
              <a:spcAft>
                <a:spcPts val="0"/>
              </a:spcAft>
              <a:buSzPts val="1400"/>
              <a:buFont typeface="Red Hat Text Light"/>
              <a:buChar char="○"/>
            </a:pPr>
            <a:r>
              <a:rPr lang="en-US" dirty="0"/>
              <a:t>SIIF(Bronze Medal 2016) </a:t>
            </a:r>
            <a:r>
              <a:rPr lang="en-US" dirty="0" err="1"/>
              <a:t>iENA</a:t>
            </a:r>
            <a:r>
              <a:rPr lang="en-US" dirty="0"/>
              <a:t>(bronze Medal 2016) IIFME(Silver Medal 2017)</a:t>
            </a:r>
            <a:endParaRPr dirty="0"/>
          </a:p>
          <a:p>
            <a:pPr marL="457200" lvl="0" indent="-317500" algn="l" rtl="0">
              <a:spcBef>
                <a:spcPts val="1000"/>
              </a:spcBef>
              <a:spcAft>
                <a:spcPts val="0"/>
              </a:spcAft>
              <a:buSzPts val="1400"/>
              <a:buChar char="●"/>
            </a:pPr>
            <a:r>
              <a:rPr lang="en-US" dirty="0"/>
              <a:t>3 Patents 1 Pending</a:t>
            </a:r>
            <a:endParaRPr dirty="0"/>
          </a:p>
          <a:p>
            <a:pPr marL="914400" lvl="1" indent="-317500" algn="l" rtl="0">
              <a:spcBef>
                <a:spcPts val="0"/>
              </a:spcBef>
              <a:spcAft>
                <a:spcPts val="0"/>
              </a:spcAft>
              <a:buSzPts val="1400"/>
              <a:buFont typeface="Red Hat Text Light"/>
              <a:buChar char="○"/>
            </a:pPr>
            <a:r>
              <a:rPr lang="en-US" dirty="0"/>
              <a:t>M-GUN, SWC, TWP.</a:t>
            </a:r>
            <a:endParaRPr dirty="0"/>
          </a:p>
          <a:p>
            <a:pPr marL="457200" lvl="0" indent="-317500" algn="l" rtl="0">
              <a:spcBef>
                <a:spcPts val="1000"/>
              </a:spcBef>
              <a:spcAft>
                <a:spcPts val="0"/>
              </a:spcAft>
              <a:buSzPts val="1400"/>
              <a:buChar char="●"/>
            </a:pPr>
            <a:r>
              <a:rPr lang="en-US" dirty="0"/>
              <a:t>2 times </a:t>
            </a:r>
            <a:r>
              <a:rPr lang="en-US" dirty="0" err="1"/>
              <a:t>iena</a:t>
            </a:r>
            <a:r>
              <a:rPr lang="en-US" dirty="0"/>
              <a:t> Winner, one silver medal(2022) and one bronze medal(2016)</a:t>
            </a:r>
            <a:endParaRPr dirty="0"/>
          </a:p>
          <a:p>
            <a:pPr marL="914400" lvl="1" indent="-317500" algn="l" rtl="0">
              <a:spcBef>
                <a:spcPts val="0"/>
              </a:spcBef>
              <a:spcAft>
                <a:spcPts val="0"/>
              </a:spcAft>
              <a:buSzPts val="1400"/>
              <a:buFont typeface="Red Hat Text Light"/>
              <a:buChar char="○"/>
            </a:pPr>
            <a:r>
              <a:rPr lang="en-US" dirty="0" err="1"/>
              <a:t>iENA</a:t>
            </a:r>
            <a:r>
              <a:rPr lang="en-US" dirty="0"/>
              <a:t> is one the most important invention exhibition in Europe.</a:t>
            </a:r>
            <a:endParaRPr dirty="0"/>
          </a:p>
          <a:p>
            <a:pPr marL="457200" lvl="0" indent="-317500" algn="l" rtl="0">
              <a:spcBef>
                <a:spcPts val="1000"/>
              </a:spcBef>
              <a:spcAft>
                <a:spcPts val="0"/>
              </a:spcAft>
              <a:buSzPts val="1400"/>
              <a:buChar char="●"/>
            </a:pPr>
            <a:r>
              <a:rPr lang="en-US" dirty="0"/>
              <a:t>Over all 9 worldwide Awards, 3 patents.</a:t>
            </a:r>
            <a:endParaRPr dirty="0"/>
          </a:p>
          <a:p>
            <a:pPr marL="914400" lvl="1" indent="-317500" algn="l" rtl="0">
              <a:spcBef>
                <a:spcPts val="0"/>
              </a:spcBef>
              <a:spcAft>
                <a:spcPts val="0"/>
              </a:spcAft>
              <a:buSzPts val="1400"/>
              <a:buFont typeface="Red Hat Text Light"/>
              <a:buChar char="○"/>
            </a:pPr>
            <a:r>
              <a:rPr lang="en" dirty="0"/>
              <a:t>Always wanting to innovate.</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5"/>
          <p:cNvSpPr txBox="1">
            <a:spLocks noGrp="1"/>
          </p:cNvSpPr>
          <p:nvPr>
            <p:ph type="title"/>
          </p:nvPr>
        </p:nvSpPr>
        <p:spPr>
          <a:xfrm>
            <a:off x="1282836" y="1104744"/>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Censorship</a:t>
            </a:r>
            <a:endParaRPr dirty="0"/>
          </a:p>
        </p:txBody>
      </p:sp>
      <p:sp>
        <p:nvSpPr>
          <p:cNvPr id="427" name="Google Shape;427;p35"/>
          <p:cNvSpPr txBox="1">
            <a:spLocks noGrp="1"/>
          </p:cNvSpPr>
          <p:nvPr>
            <p:ph type="subTitle" idx="1"/>
          </p:nvPr>
        </p:nvSpPr>
        <p:spPr>
          <a:xfrm>
            <a:off x="1271911" y="1322794"/>
            <a:ext cx="32106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US" sz="1200" b="0" i="0" dirty="0">
                <a:solidFill>
                  <a:srgbClr val="D1D5DB"/>
                </a:solidFill>
                <a:effectLst/>
                <a:latin typeface="Söhne"/>
              </a:rPr>
              <a:t>Extensive Censorship limits free speech and creativity, with the potential to remove important voices and ideas. This can lead to a lack of diversity and harm society's ability to progress through new ideas and perspectives.</a:t>
            </a:r>
            <a:endParaRPr sz="1200" dirty="0"/>
          </a:p>
        </p:txBody>
      </p:sp>
      <p:sp>
        <p:nvSpPr>
          <p:cNvPr id="428" name="Google Shape;428;p35"/>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The Problem</a:t>
            </a:r>
            <a:endParaRPr dirty="0"/>
          </a:p>
        </p:txBody>
      </p:sp>
      <p:sp>
        <p:nvSpPr>
          <p:cNvPr id="429" name="Google Shape;429;p35"/>
          <p:cNvSpPr txBox="1">
            <a:spLocks noGrp="1"/>
          </p:cNvSpPr>
          <p:nvPr>
            <p:ph type="title" idx="4"/>
          </p:nvPr>
        </p:nvSpPr>
        <p:spPr>
          <a:xfrm>
            <a:off x="4959468" y="113855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err="1"/>
              <a:t>Demonitization</a:t>
            </a:r>
            <a:r>
              <a:rPr lang="en" dirty="0"/>
              <a:t> </a:t>
            </a:r>
            <a:endParaRPr dirty="0"/>
          </a:p>
        </p:txBody>
      </p:sp>
      <p:sp>
        <p:nvSpPr>
          <p:cNvPr id="430" name="Google Shape;430;p35"/>
          <p:cNvSpPr txBox="1">
            <a:spLocks noGrp="1"/>
          </p:cNvSpPr>
          <p:nvPr>
            <p:ph type="subTitle" idx="5"/>
          </p:nvPr>
        </p:nvSpPr>
        <p:spPr>
          <a:xfrm>
            <a:off x="4948543" y="1108467"/>
            <a:ext cx="32106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br>
              <a:rPr lang="en-US" sz="1200" dirty="0"/>
            </a:br>
            <a:r>
              <a:rPr lang="en-US" sz="1200" b="0" i="0" dirty="0">
                <a:solidFill>
                  <a:srgbClr val="D1D5DB"/>
                </a:solidFill>
                <a:effectLst/>
                <a:latin typeface="Söhne"/>
              </a:rPr>
              <a:t>The problem of demonetization on YouTube refers to the practice of limiting or revoking monetization options for videos deemed not suitable for all advertisers. This can affect content creators' income and ability to produce quality content.</a:t>
            </a:r>
            <a:endParaRPr sz="1200" dirty="0"/>
          </a:p>
        </p:txBody>
      </p:sp>
      <p:sp>
        <p:nvSpPr>
          <p:cNvPr id="431" name="Google Shape;431;p35"/>
          <p:cNvSpPr txBox="1">
            <a:spLocks noGrp="1"/>
          </p:cNvSpPr>
          <p:nvPr>
            <p:ph type="title" idx="7"/>
          </p:nvPr>
        </p:nvSpPr>
        <p:spPr>
          <a:xfrm>
            <a:off x="1361350" y="249515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Owning Your Content</a:t>
            </a:r>
            <a:endParaRPr dirty="0"/>
          </a:p>
        </p:txBody>
      </p:sp>
      <p:sp>
        <p:nvSpPr>
          <p:cNvPr id="432" name="Google Shape;432;p35"/>
          <p:cNvSpPr txBox="1">
            <a:spLocks noGrp="1"/>
          </p:cNvSpPr>
          <p:nvPr>
            <p:ph type="subTitle" idx="8"/>
          </p:nvPr>
        </p:nvSpPr>
        <p:spPr>
          <a:xfrm>
            <a:off x="1361349" y="2820650"/>
            <a:ext cx="3289887"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US" sz="1200" b="0" i="0" dirty="0">
                <a:solidFill>
                  <a:srgbClr val="D1D5DB"/>
                </a:solidFill>
                <a:effectLst/>
                <a:latin typeface="Söhne"/>
              </a:rPr>
              <a:t>creators don't fully own their content, and the platform has the right to use, modify, or remove it without their permission or compensation. You giv</a:t>
            </a:r>
            <a:r>
              <a:rPr lang="en-US" sz="1200" dirty="0">
                <a:solidFill>
                  <a:srgbClr val="D1D5DB"/>
                </a:solidFill>
                <a:latin typeface="Söhne"/>
              </a:rPr>
              <a:t>e some rights to content sharing platforms mentioned in there terms and services.</a:t>
            </a:r>
            <a:endParaRPr sz="1200" dirty="0"/>
          </a:p>
        </p:txBody>
      </p:sp>
      <p:sp>
        <p:nvSpPr>
          <p:cNvPr id="433" name="Google Shape;433;p35"/>
          <p:cNvSpPr txBox="1">
            <a:spLocks noGrp="1"/>
          </p:cNvSpPr>
          <p:nvPr>
            <p:ph type="title" idx="13"/>
          </p:nvPr>
        </p:nvSpPr>
        <p:spPr>
          <a:xfrm>
            <a:off x="5220000" y="249515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Content Liquidity</a:t>
            </a:r>
            <a:endParaRPr dirty="0"/>
          </a:p>
        </p:txBody>
      </p:sp>
      <p:sp>
        <p:nvSpPr>
          <p:cNvPr id="434" name="Google Shape;434;p35"/>
          <p:cNvSpPr txBox="1">
            <a:spLocks noGrp="1"/>
          </p:cNvSpPr>
          <p:nvPr>
            <p:ph type="subTitle" idx="14"/>
          </p:nvPr>
        </p:nvSpPr>
        <p:spPr>
          <a:xfrm>
            <a:off x="5220000" y="2617767"/>
            <a:ext cx="3210600" cy="7569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br>
              <a:rPr lang="en-US" sz="1200" dirty="0"/>
            </a:br>
            <a:r>
              <a:rPr lang="en-US" sz="1200" b="0" i="0" dirty="0">
                <a:solidFill>
                  <a:srgbClr val="D1D5DB"/>
                </a:solidFill>
                <a:effectLst/>
                <a:latin typeface="Söhne"/>
              </a:rPr>
              <a:t>Monetized content on centralized platforms like YouTube limits liquidity options for creators, inhibiting their ability to efficiently access funds generated by their work.</a:t>
            </a:r>
            <a:endParaRPr sz="1200" dirty="0"/>
          </a:p>
        </p:txBody>
      </p:sp>
      <p:sp>
        <p:nvSpPr>
          <p:cNvPr id="435" name="Google Shape;435;p35"/>
          <p:cNvSpPr txBox="1">
            <a:spLocks noGrp="1"/>
          </p:cNvSpPr>
          <p:nvPr>
            <p:ph type="title" idx="16"/>
          </p:nvPr>
        </p:nvSpPr>
        <p:spPr>
          <a:xfrm>
            <a:off x="1348450" y="392622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Users</a:t>
            </a:r>
            <a:endParaRPr dirty="0"/>
          </a:p>
        </p:txBody>
      </p:sp>
      <p:sp>
        <p:nvSpPr>
          <p:cNvPr id="436" name="Google Shape;436;p35"/>
          <p:cNvSpPr txBox="1">
            <a:spLocks noGrp="1"/>
          </p:cNvSpPr>
          <p:nvPr>
            <p:ph type="subTitle" idx="17"/>
          </p:nvPr>
        </p:nvSpPr>
        <p:spPr>
          <a:xfrm>
            <a:off x="1348450" y="4251720"/>
            <a:ext cx="32106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sz="1200" dirty="0"/>
              <a:t>Users are not being compensated for there contribution to the platform, they aren’t even the decision maker.</a:t>
            </a:r>
            <a:endParaRPr sz="1200" dirty="0"/>
          </a:p>
        </p:txBody>
      </p:sp>
      <p:sp>
        <p:nvSpPr>
          <p:cNvPr id="437" name="Google Shape;437;p35"/>
          <p:cNvSpPr txBox="1">
            <a:spLocks noGrp="1"/>
          </p:cNvSpPr>
          <p:nvPr>
            <p:ph type="title" idx="19"/>
          </p:nvPr>
        </p:nvSpPr>
        <p:spPr>
          <a:xfrm>
            <a:off x="5207100" y="392622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CONCLUSION</a:t>
            </a:r>
            <a:endParaRPr dirty="0"/>
          </a:p>
        </p:txBody>
      </p:sp>
      <p:sp>
        <p:nvSpPr>
          <p:cNvPr id="438" name="Google Shape;438;p35"/>
          <p:cNvSpPr txBox="1">
            <a:spLocks noGrp="1"/>
          </p:cNvSpPr>
          <p:nvPr>
            <p:ph type="subTitle" idx="20"/>
          </p:nvPr>
        </p:nvSpPr>
        <p:spPr>
          <a:xfrm>
            <a:off x="5207100" y="4251720"/>
            <a:ext cx="32106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dirty="0"/>
              <a:t>Social Media and Content Sharing Platforms have milestones and a lot of room for improvements:</a:t>
            </a:r>
            <a:endParaRPr dirty="0"/>
          </a:p>
        </p:txBody>
      </p:sp>
      <p:sp>
        <p:nvSpPr>
          <p:cNvPr id="439" name="Google Shape;439;p35"/>
          <p:cNvSpPr/>
          <p:nvPr/>
        </p:nvSpPr>
        <p:spPr>
          <a:xfrm>
            <a:off x="781688" y="983769"/>
            <a:ext cx="354351" cy="399425"/>
          </a:xfrm>
          <a:prstGeom prst="rect">
            <a:avLst/>
          </a:prstGeom>
        </p:spPr>
        <p:txBody>
          <a:bodyPr>
            <a:prstTxWarp prst="textPlain">
              <a:avLst>
                <a:gd name="adj" fmla="val 47984"/>
              </a:avLst>
            </a:prstTxWarp>
          </a:bodyPr>
          <a:lstStyle/>
          <a:p>
            <a:pPr lvl="0" algn="ctr"/>
            <a:endParaRPr b="1" i="0" dirty="0">
              <a:ln w="19050" cap="flat" cmpd="sng">
                <a:solidFill>
                  <a:schemeClr val="lt1"/>
                </a:solidFill>
                <a:prstDash val="solid"/>
                <a:round/>
                <a:headEnd type="none" w="sm" len="sm"/>
                <a:tailEnd type="none" w="sm" len="sm"/>
              </a:ln>
              <a:noFill/>
              <a:latin typeface="Audiowide"/>
            </a:endParaRPr>
          </a:p>
        </p:txBody>
      </p:sp>
      <p:sp>
        <p:nvSpPr>
          <p:cNvPr id="440" name="Google Shape;440;p35"/>
          <p:cNvSpPr/>
          <p:nvPr/>
        </p:nvSpPr>
        <p:spPr>
          <a:xfrm>
            <a:off x="802846" y="2546475"/>
            <a:ext cx="469065" cy="222850"/>
          </a:xfrm>
          <a:prstGeom prst="rect">
            <a:avLst/>
          </a:prstGeom>
        </p:spPr>
        <p:txBody>
          <a:bodyPr>
            <a:prstTxWarp prst="textPlain">
              <a:avLst/>
            </a:prstTxWarp>
          </a:bodyPr>
          <a:lstStyle/>
          <a:p>
            <a:pPr lvl="0" algn="ctr"/>
            <a:endParaRPr b="1" i="0" dirty="0">
              <a:ln w="19050" cap="flat" cmpd="sng">
                <a:solidFill>
                  <a:schemeClr val="lt1"/>
                </a:solidFill>
                <a:prstDash val="solid"/>
                <a:round/>
                <a:headEnd type="none" w="sm" len="sm"/>
                <a:tailEnd type="none" w="sm" len="sm"/>
              </a:ln>
              <a:noFill/>
              <a:latin typeface="Audiowide"/>
            </a:endParaRPr>
          </a:p>
        </p:txBody>
      </p:sp>
      <p:sp>
        <p:nvSpPr>
          <p:cNvPr id="441" name="Google Shape;441;p35"/>
          <p:cNvSpPr/>
          <p:nvPr/>
        </p:nvSpPr>
        <p:spPr>
          <a:xfrm>
            <a:off x="781688" y="3977545"/>
            <a:ext cx="485581" cy="222850"/>
          </a:xfrm>
          <a:prstGeom prst="rect">
            <a:avLst/>
          </a:prstGeom>
        </p:spPr>
        <p:txBody>
          <a:bodyPr>
            <a:prstTxWarp prst="textPlain">
              <a:avLst/>
            </a:prstTxWarp>
          </a:bodyPr>
          <a:lstStyle/>
          <a:p>
            <a:pPr lvl="0" algn="ctr"/>
            <a:endParaRPr b="1" i="0" dirty="0">
              <a:ln w="19050" cap="flat" cmpd="sng">
                <a:solidFill>
                  <a:schemeClr val="lt1"/>
                </a:solidFill>
                <a:prstDash val="solid"/>
                <a:round/>
                <a:headEnd type="none" w="sm" len="sm"/>
                <a:tailEnd type="none" w="sm" len="sm"/>
              </a:ln>
              <a:noFill/>
              <a:latin typeface="Audiowide"/>
            </a:endParaRPr>
          </a:p>
        </p:txBody>
      </p:sp>
      <p:sp>
        <p:nvSpPr>
          <p:cNvPr id="442" name="Google Shape;442;p35"/>
          <p:cNvSpPr/>
          <p:nvPr/>
        </p:nvSpPr>
        <p:spPr>
          <a:xfrm>
            <a:off x="4394282" y="1194150"/>
            <a:ext cx="482278" cy="222850"/>
          </a:xfrm>
          <a:prstGeom prst="rect">
            <a:avLst/>
          </a:prstGeom>
        </p:spPr>
        <p:txBody>
          <a:bodyPr>
            <a:prstTxWarp prst="textPlain">
              <a:avLst/>
            </a:prstTxWarp>
          </a:bodyPr>
          <a:lstStyle/>
          <a:p>
            <a:pPr lvl="0" algn="ctr"/>
            <a:endParaRPr b="1" i="0" dirty="0">
              <a:ln w="19050" cap="flat" cmpd="sng">
                <a:solidFill>
                  <a:schemeClr val="lt1"/>
                </a:solidFill>
                <a:prstDash val="solid"/>
                <a:round/>
                <a:headEnd type="none" w="sm" len="sm"/>
                <a:tailEnd type="none" w="sm" len="sm"/>
              </a:ln>
              <a:noFill/>
              <a:latin typeface="Audiowide"/>
            </a:endParaRPr>
          </a:p>
        </p:txBody>
      </p:sp>
      <p:sp>
        <p:nvSpPr>
          <p:cNvPr id="443" name="Google Shape;443;p35"/>
          <p:cNvSpPr/>
          <p:nvPr/>
        </p:nvSpPr>
        <p:spPr>
          <a:xfrm>
            <a:off x="4653638" y="2682867"/>
            <a:ext cx="482279" cy="478201"/>
          </a:xfrm>
          <a:prstGeom prst="rect">
            <a:avLst/>
          </a:prstGeom>
        </p:spPr>
        <p:txBody>
          <a:bodyPr>
            <a:prstTxWarp prst="textPlain">
              <a:avLst>
                <a:gd name="adj" fmla="val 59564"/>
              </a:avLst>
            </a:prstTxWarp>
          </a:bodyPr>
          <a:lstStyle/>
          <a:p>
            <a:pPr lvl="0" algn="ctr"/>
            <a:endParaRPr b="1" i="0" dirty="0">
              <a:ln w="19050" cap="flat" cmpd="sng">
                <a:solidFill>
                  <a:schemeClr val="lt1"/>
                </a:solidFill>
                <a:prstDash val="solid"/>
                <a:round/>
                <a:headEnd type="none" w="sm" len="sm"/>
                <a:tailEnd type="none" w="sm" len="sm"/>
              </a:ln>
              <a:noFill/>
              <a:latin typeface="Audiowide"/>
            </a:endParaRPr>
          </a:p>
        </p:txBody>
      </p:sp>
      <p:sp>
        <p:nvSpPr>
          <p:cNvPr id="444" name="Google Shape;444;p35"/>
          <p:cNvSpPr/>
          <p:nvPr/>
        </p:nvSpPr>
        <p:spPr>
          <a:xfrm>
            <a:off x="4720025" y="4032520"/>
            <a:ext cx="484680" cy="478201"/>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6</a:t>
            </a:r>
            <a:endParaRPr b="1" i="0" dirty="0">
              <a:ln w="19050" cap="flat" cmpd="sng">
                <a:solidFill>
                  <a:schemeClr val="lt1"/>
                </a:solidFill>
                <a:prstDash val="solid"/>
                <a:round/>
                <a:headEnd type="none" w="sm" len="sm"/>
                <a:tailEnd type="none" w="sm" len="sm"/>
              </a:ln>
              <a:noFill/>
              <a:latin typeface="Audiowide"/>
            </a:endParaRPr>
          </a:p>
        </p:txBody>
      </p:sp>
      <p:cxnSp>
        <p:nvCxnSpPr>
          <p:cNvPr id="445" name="Google Shape;445;p35"/>
          <p:cNvCxnSpPr/>
          <p:nvPr/>
        </p:nvCxnSpPr>
        <p:spPr>
          <a:xfrm rot="-5400000" flipH="1">
            <a:off x="7621350" y="47782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446" name="Google Shape;446;p35"/>
          <p:cNvCxnSpPr/>
          <p:nvPr/>
        </p:nvCxnSpPr>
        <p:spPr>
          <a:xfrm>
            <a:off x="8441550" y="35577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3" name="Google Shape;444;p35">
            <a:extLst>
              <a:ext uri="{FF2B5EF4-FFF2-40B4-BE49-F238E27FC236}">
                <a16:creationId xmlns:a16="http://schemas.microsoft.com/office/drawing/2014/main" id="{FD60E38A-41FD-D7FF-6E75-6FEB9350A8B5}"/>
              </a:ext>
            </a:extLst>
          </p:cNvPr>
          <p:cNvSpPr/>
          <p:nvPr/>
        </p:nvSpPr>
        <p:spPr>
          <a:xfrm>
            <a:off x="847302" y="3995082"/>
            <a:ext cx="484680" cy="478201"/>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5</a:t>
            </a:r>
            <a:endParaRPr b="1" i="0" dirty="0">
              <a:ln w="19050" cap="flat" cmpd="sng">
                <a:solidFill>
                  <a:schemeClr val="lt1"/>
                </a:solidFill>
                <a:prstDash val="solid"/>
                <a:round/>
                <a:headEnd type="none" w="sm" len="sm"/>
                <a:tailEnd type="none" w="sm" len="sm"/>
              </a:ln>
              <a:noFill/>
              <a:latin typeface="Audiowide"/>
            </a:endParaRPr>
          </a:p>
        </p:txBody>
      </p:sp>
      <p:sp>
        <p:nvSpPr>
          <p:cNvPr id="4" name="Google Shape;444;p35">
            <a:extLst>
              <a:ext uri="{FF2B5EF4-FFF2-40B4-BE49-F238E27FC236}">
                <a16:creationId xmlns:a16="http://schemas.microsoft.com/office/drawing/2014/main" id="{89A63719-CBC3-A585-59D6-E38CE4A83FBC}"/>
              </a:ext>
            </a:extLst>
          </p:cNvPr>
          <p:cNvSpPr/>
          <p:nvPr/>
        </p:nvSpPr>
        <p:spPr>
          <a:xfrm>
            <a:off x="860202" y="2619499"/>
            <a:ext cx="484680" cy="478201"/>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3</a:t>
            </a:r>
            <a:endParaRPr b="1" i="0" dirty="0">
              <a:ln w="19050" cap="flat" cmpd="sng">
                <a:solidFill>
                  <a:schemeClr val="lt1"/>
                </a:solidFill>
                <a:prstDash val="solid"/>
                <a:round/>
                <a:headEnd type="none" w="sm" len="sm"/>
                <a:tailEnd type="none" w="sm" len="sm"/>
              </a:ln>
              <a:noFill/>
              <a:latin typeface="Audiowide"/>
            </a:endParaRPr>
          </a:p>
        </p:txBody>
      </p:sp>
      <p:sp>
        <p:nvSpPr>
          <p:cNvPr id="5" name="Google Shape;444;p35">
            <a:extLst>
              <a:ext uri="{FF2B5EF4-FFF2-40B4-BE49-F238E27FC236}">
                <a16:creationId xmlns:a16="http://schemas.microsoft.com/office/drawing/2014/main" id="{A8659BC6-60FA-E6D3-AD15-DEBA55E59868}"/>
              </a:ext>
            </a:extLst>
          </p:cNvPr>
          <p:cNvSpPr/>
          <p:nvPr/>
        </p:nvSpPr>
        <p:spPr>
          <a:xfrm>
            <a:off x="4732925" y="2595087"/>
            <a:ext cx="484680" cy="478201"/>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4</a:t>
            </a:r>
            <a:endParaRPr b="1" i="0" dirty="0">
              <a:ln w="19050" cap="flat" cmpd="sng">
                <a:solidFill>
                  <a:schemeClr val="lt1"/>
                </a:solidFill>
                <a:prstDash val="solid"/>
                <a:round/>
                <a:headEnd type="none" w="sm" len="sm"/>
                <a:tailEnd type="none" w="sm" len="sm"/>
              </a:ln>
              <a:noFill/>
              <a:latin typeface="Audiowide"/>
            </a:endParaRPr>
          </a:p>
        </p:txBody>
      </p:sp>
      <p:sp>
        <p:nvSpPr>
          <p:cNvPr id="6" name="Google Shape;444;p35">
            <a:extLst>
              <a:ext uri="{FF2B5EF4-FFF2-40B4-BE49-F238E27FC236}">
                <a16:creationId xmlns:a16="http://schemas.microsoft.com/office/drawing/2014/main" id="{BDC7303D-FA59-5C0D-7802-9AEE17583FE9}"/>
              </a:ext>
            </a:extLst>
          </p:cNvPr>
          <p:cNvSpPr/>
          <p:nvPr/>
        </p:nvSpPr>
        <p:spPr>
          <a:xfrm>
            <a:off x="781688" y="1201944"/>
            <a:ext cx="484680" cy="478201"/>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1</a:t>
            </a:r>
            <a:endParaRPr b="1" i="0" dirty="0">
              <a:ln w="19050" cap="flat" cmpd="sng">
                <a:solidFill>
                  <a:schemeClr val="lt1"/>
                </a:solidFill>
                <a:prstDash val="solid"/>
                <a:round/>
                <a:headEnd type="none" w="sm" len="sm"/>
                <a:tailEnd type="none" w="sm" len="sm"/>
              </a:ln>
              <a:noFill/>
              <a:latin typeface="Audiowide"/>
            </a:endParaRPr>
          </a:p>
        </p:txBody>
      </p:sp>
      <p:sp>
        <p:nvSpPr>
          <p:cNvPr id="8" name="Google Shape;444;p35">
            <a:extLst>
              <a:ext uri="{FF2B5EF4-FFF2-40B4-BE49-F238E27FC236}">
                <a16:creationId xmlns:a16="http://schemas.microsoft.com/office/drawing/2014/main" id="{19382B54-515F-BE9D-9022-529ACE34E273}"/>
              </a:ext>
            </a:extLst>
          </p:cNvPr>
          <p:cNvSpPr/>
          <p:nvPr/>
        </p:nvSpPr>
        <p:spPr>
          <a:xfrm>
            <a:off x="4480488" y="1200911"/>
            <a:ext cx="484680" cy="478201"/>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2</a:t>
            </a:r>
            <a:endParaRPr b="1" i="0" dirty="0">
              <a:ln w="19050" cap="flat" cmpd="sng">
                <a:solidFill>
                  <a:schemeClr val="lt1"/>
                </a:solidFill>
                <a:prstDash val="solid"/>
                <a:round/>
                <a:headEnd type="none" w="sm" len="sm"/>
                <a:tailEnd type="none" w="sm" len="sm"/>
              </a:ln>
              <a:noFill/>
              <a:latin typeface="Audiowid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6"/>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Introducing </a:t>
            </a:r>
            <a:r>
              <a:rPr lang="en" dirty="0" err="1"/>
              <a:t>YouOwn</a:t>
            </a:r>
            <a:r>
              <a:rPr lang="en" dirty="0"/>
              <a:t>:</a:t>
            </a:r>
            <a:endParaRPr dirty="0"/>
          </a:p>
        </p:txBody>
      </p:sp>
      <p:sp>
        <p:nvSpPr>
          <p:cNvPr id="452" name="Google Shape;452;p36"/>
          <p:cNvSpPr txBox="1">
            <a:spLocks noGrp="1"/>
          </p:cNvSpPr>
          <p:nvPr>
            <p:ph type="subTitle" idx="1"/>
          </p:nvPr>
        </p:nvSpPr>
        <p:spPr>
          <a:xfrm>
            <a:off x="4571999" y="3191600"/>
            <a:ext cx="4086225"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US" dirty="0"/>
              <a:t>A</a:t>
            </a:r>
            <a:r>
              <a:rPr lang="en" dirty="0"/>
              <a:t> Decentralized Social Media And Content Sharing platform</a:t>
            </a:r>
            <a:endParaRPr dirty="0"/>
          </a:p>
        </p:txBody>
      </p:sp>
      <p:cxnSp>
        <p:nvCxnSpPr>
          <p:cNvPr id="453" name="Google Shape;453;p36"/>
          <p:cNvCxnSpPr/>
          <p:nvPr/>
        </p:nvCxnSpPr>
        <p:spPr>
          <a:xfrm>
            <a:off x="4572000" y="297935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454" name="Google Shape;454;p36"/>
          <p:cNvSpPr/>
          <p:nvPr/>
        </p:nvSpPr>
        <p:spPr>
          <a:xfrm>
            <a:off x="4683700" y="878125"/>
            <a:ext cx="737751" cy="46390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37"/>
          <p:cNvSpPr txBox="1">
            <a:spLocks noGrp="1"/>
          </p:cNvSpPr>
          <p:nvPr>
            <p:ph type="title"/>
          </p:nvPr>
        </p:nvSpPr>
        <p:spPr>
          <a:xfrm>
            <a:off x="713225" y="732950"/>
            <a:ext cx="4762500" cy="6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460" name="Google Shape;460;p37"/>
          <p:cNvSpPr txBox="1">
            <a:spLocks noGrp="1"/>
          </p:cNvSpPr>
          <p:nvPr>
            <p:ph type="subTitle" idx="1"/>
          </p:nvPr>
        </p:nvSpPr>
        <p:spPr>
          <a:xfrm>
            <a:off x="713225" y="1830950"/>
            <a:ext cx="4762500" cy="117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b="0" i="0" dirty="0" err="1">
                <a:solidFill>
                  <a:srgbClr val="D1D5DB"/>
                </a:solidFill>
                <a:effectLst/>
                <a:latin typeface="Söhne"/>
              </a:rPr>
              <a:t>YouOwn</a:t>
            </a:r>
            <a:r>
              <a:rPr lang="en-US" sz="1400" b="0" i="0" dirty="0">
                <a:solidFill>
                  <a:srgbClr val="D1D5DB"/>
                </a:solidFill>
                <a:effectLst/>
                <a:latin typeface="Söhne"/>
              </a:rPr>
              <a:t> is built on blockchain technology. It aims to empower content creators by allowing them to own their content and monetize it directly without middlemen. The platform supports </a:t>
            </a:r>
            <a:r>
              <a:rPr lang="en-US" sz="1400" b="0" i="0" dirty="0" err="1">
                <a:solidFill>
                  <a:srgbClr val="D1D5DB"/>
                </a:solidFill>
                <a:effectLst/>
                <a:latin typeface="Söhne"/>
              </a:rPr>
              <a:t>DeFi</a:t>
            </a:r>
            <a:r>
              <a:rPr lang="en-US" sz="1400" b="0" i="0" dirty="0">
                <a:solidFill>
                  <a:srgbClr val="D1D5DB"/>
                </a:solidFill>
                <a:effectLst/>
                <a:latin typeface="Söhne"/>
              </a:rPr>
              <a:t> functionalities, such as taking loans collateralizing your content and staking the tokens for example; we reward users with its native token, TWPT for watching videos, voting: all interactions with the platform are rewarded. Users can participate in the platform's governance through a DAO structure, making it a truly community-driven platform: They are the decision maker in demonetization</a:t>
            </a:r>
            <a:r>
              <a:rPr lang="en-US" sz="1400" dirty="0">
                <a:solidFill>
                  <a:srgbClr val="D1D5DB"/>
                </a:solidFill>
                <a:latin typeface="Söhne"/>
              </a:rPr>
              <a:t>, censoring, even copyrights claims</a:t>
            </a:r>
            <a:r>
              <a:rPr lang="en-US" sz="1400" b="0" i="0" dirty="0">
                <a:solidFill>
                  <a:srgbClr val="D1D5DB"/>
                </a:solidFill>
                <a:effectLst/>
                <a:latin typeface="Söhne"/>
              </a:rPr>
              <a:t>. </a:t>
            </a:r>
            <a:endParaRPr sz="1400" dirty="0"/>
          </a:p>
        </p:txBody>
      </p:sp>
      <p:cxnSp>
        <p:nvCxnSpPr>
          <p:cNvPr id="461" name="Google Shape;461;p37"/>
          <p:cNvCxnSpPr/>
          <p:nvPr/>
        </p:nvCxnSpPr>
        <p:spPr>
          <a:xfrm>
            <a:off x="713225" y="163172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grpSp>
        <p:nvGrpSpPr>
          <p:cNvPr id="462" name="Google Shape;462;p37"/>
          <p:cNvGrpSpPr/>
          <p:nvPr/>
        </p:nvGrpSpPr>
        <p:grpSpPr>
          <a:xfrm>
            <a:off x="6154309" y="1371352"/>
            <a:ext cx="913647" cy="1139113"/>
            <a:chOff x="1709175" y="238125"/>
            <a:chExt cx="4200675" cy="5237300"/>
          </a:xfrm>
        </p:grpSpPr>
        <p:sp>
          <p:nvSpPr>
            <p:cNvPr id="463" name="Google Shape;463;p37"/>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37"/>
          <p:cNvGrpSpPr/>
          <p:nvPr/>
        </p:nvGrpSpPr>
        <p:grpSpPr>
          <a:xfrm>
            <a:off x="7746524" y="366507"/>
            <a:ext cx="1631962" cy="2034691"/>
            <a:chOff x="1709175" y="238125"/>
            <a:chExt cx="4200675" cy="5237300"/>
          </a:xfrm>
        </p:grpSpPr>
        <p:sp>
          <p:nvSpPr>
            <p:cNvPr id="572" name="Google Shape;572;p37"/>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38"/>
          <p:cNvSpPr txBox="1">
            <a:spLocks noGrp="1"/>
          </p:cNvSpPr>
          <p:nvPr>
            <p:ph type="title"/>
          </p:nvPr>
        </p:nvSpPr>
        <p:spPr>
          <a:xfrm>
            <a:off x="713250" y="1536250"/>
            <a:ext cx="63465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Research and concept</a:t>
            </a:r>
            <a:endParaRPr dirty="0"/>
          </a:p>
        </p:txBody>
      </p:sp>
      <p:sp>
        <p:nvSpPr>
          <p:cNvPr id="687" name="Google Shape;687;p38"/>
          <p:cNvSpPr txBox="1">
            <a:spLocks noGrp="1"/>
          </p:cNvSpPr>
          <p:nvPr>
            <p:ph type="subTitle" idx="3"/>
          </p:nvPr>
        </p:nvSpPr>
        <p:spPr>
          <a:xfrm>
            <a:off x="511644" y="2118902"/>
            <a:ext cx="6346500" cy="8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err="1">
                <a:solidFill>
                  <a:srgbClr val="D1D5DB"/>
                </a:solidFill>
                <a:effectLst/>
                <a:latin typeface="Söhne"/>
              </a:rPr>
              <a:t>YouOwn</a:t>
            </a:r>
            <a:r>
              <a:rPr lang="en-US" b="0" i="0" dirty="0">
                <a:solidFill>
                  <a:srgbClr val="D1D5DB"/>
                </a:solidFill>
                <a:effectLst/>
                <a:latin typeface="Söhne"/>
              </a:rPr>
              <a:t> is a decentralized social media and content-sharing platform built on blockchain technology. It aims to empower content creators by allowing them to own their content and monetize it directly without middlemen. The platform also supports </a:t>
            </a:r>
            <a:r>
              <a:rPr lang="en-US" b="0" i="0" dirty="0" err="1">
                <a:solidFill>
                  <a:srgbClr val="D1D5DB"/>
                </a:solidFill>
                <a:effectLst/>
                <a:latin typeface="Söhne"/>
              </a:rPr>
              <a:t>DeFi</a:t>
            </a:r>
            <a:r>
              <a:rPr lang="en-US" b="0" i="0" dirty="0">
                <a:solidFill>
                  <a:srgbClr val="D1D5DB"/>
                </a:solidFill>
                <a:effectLst/>
                <a:latin typeface="Söhne"/>
              </a:rPr>
              <a:t> functionalities, such as staking and yield farming, and rewards users with its native token, YOU. Users can participate in the platform's governance through a DAO structure, making it a truly community-driven platform. Overall, </a:t>
            </a:r>
            <a:r>
              <a:rPr lang="en-US" b="0" i="0" dirty="0" err="1">
                <a:solidFill>
                  <a:srgbClr val="D1D5DB"/>
                </a:solidFill>
                <a:effectLst/>
                <a:latin typeface="Söhne"/>
              </a:rPr>
              <a:t>YouOwn</a:t>
            </a:r>
            <a:r>
              <a:rPr lang="en-US" b="0" i="0" dirty="0">
                <a:solidFill>
                  <a:srgbClr val="D1D5DB"/>
                </a:solidFill>
                <a:effectLst/>
                <a:latin typeface="Söhne"/>
              </a:rPr>
              <a:t> offers a new paradigm for social media and content sharing, placing the power back in the hands of the users.</a:t>
            </a:r>
            <a:endParaRPr dirty="0"/>
          </a:p>
        </p:txBody>
      </p:sp>
      <p:sp>
        <p:nvSpPr>
          <p:cNvPr id="688" name="Google Shape;688;p38"/>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Phase 1 is finished!</a:t>
            </a:r>
            <a:endParaRPr dirty="0"/>
          </a:p>
        </p:txBody>
      </p:sp>
      <p:grpSp>
        <p:nvGrpSpPr>
          <p:cNvPr id="689" name="Google Shape;689;p38"/>
          <p:cNvGrpSpPr/>
          <p:nvPr/>
        </p:nvGrpSpPr>
        <p:grpSpPr>
          <a:xfrm flipH="1">
            <a:off x="7717736" y="1441626"/>
            <a:ext cx="1776559" cy="1956045"/>
            <a:chOff x="3691700" y="944200"/>
            <a:chExt cx="3679700" cy="3820400"/>
          </a:xfrm>
        </p:grpSpPr>
        <p:sp>
          <p:nvSpPr>
            <p:cNvPr id="690" name="Google Shape;690;p38"/>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8"/>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8"/>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8"/>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8"/>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8"/>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8"/>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8"/>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8"/>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8"/>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8"/>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8"/>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8"/>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8"/>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8"/>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06" name="Google Shape;706;p38"/>
          <p:cNvCxnSpPr/>
          <p:nvPr/>
        </p:nvCxnSpPr>
        <p:spPr>
          <a:xfrm>
            <a:off x="7987613" y="53950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707" name="Google Shape;707;p38"/>
          <p:cNvCxnSpPr/>
          <p:nvPr/>
        </p:nvCxnSpPr>
        <p:spPr>
          <a:xfrm rot="-5400000" flipH="1">
            <a:off x="6759300" y="9816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40"/>
          <p:cNvSpPr txBox="1">
            <a:spLocks noGrp="1"/>
          </p:cNvSpPr>
          <p:nvPr>
            <p:ph type="title"/>
          </p:nvPr>
        </p:nvSpPr>
        <p:spPr>
          <a:xfrm>
            <a:off x="713225" y="539500"/>
            <a:ext cx="7717500" cy="93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are starting with phase 2:</a:t>
            </a:r>
            <a:endParaRPr dirty="0"/>
          </a:p>
        </p:txBody>
      </p:sp>
      <p:cxnSp>
        <p:nvCxnSpPr>
          <p:cNvPr id="726" name="Google Shape;726;p40"/>
          <p:cNvCxnSpPr/>
          <p:nvPr/>
        </p:nvCxnSpPr>
        <p:spPr>
          <a:xfrm>
            <a:off x="3382825" y="1737575"/>
            <a:ext cx="0" cy="2350800"/>
          </a:xfrm>
          <a:prstGeom prst="straightConnector1">
            <a:avLst/>
          </a:prstGeom>
          <a:noFill/>
          <a:ln w="19050" cap="flat" cmpd="sng">
            <a:solidFill>
              <a:schemeClr val="lt2"/>
            </a:solidFill>
            <a:prstDash val="solid"/>
            <a:round/>
            <a:headEnd type="oval" w="med" len="med"/>
            <a:tailEnd type="none" w="med" len="med"/>
          </a:ln>
          <a:effectLst>
            <a:outerShdw blurRad="85725" algn="bl" rotWithShape="0">
              <a:schemeClr val="lt2">
                <a:alpha val="50000"/>
              </a:schemeClr>
            </a:outerShdw>
          </a:effectLst>
        </p:spPr>
      </p:cxnSp>
      <p:cxnSp>
        <p:nvCxnSpPr>
          <p:cNvPr id="727" name="Google Shape;727;p40"/>
          <p:cNvCxnSpPr/>
          <p:nvPr/>
        </p:nvCxnSpPr>
        <p:spPr>
          <a:xfrm>
            <a:off x="3378975" y="4079250"/>
            <a:ext cx="5081100" cy="0"/>
          </a:xfrm>
          <a:prstGeom prst="straightConnector1">
            <a:avLst/>
          </a:prstGeom>
          <a:noFill/>
          <a:ln w="19050" cap="flat" cmpd="sng">
            <a:solidFill>
              <a:schemeClr val="lt2"/>
            </a:solidFill>
            <a:prstDash val="solid"/>
            <a:round/>
            <a:headEnd type="none" w="med" len="med"/>
            <a:tailEnd type="oval" w="med" len="med"/>
          </a:ln>
          <a:effectLst>
            <a:outerShdw blurRad="85725" algn="bl" rotWithShape="0">
              <a:schemeClr val="lt2">
                <a:alpha val="50000"/>
              </a:schemeClr>
            </a:outerShdw>
          </a:effectLst>
        </p:spPr>
      </p:cxnSp>
      <p:sp>
        <p:nvSpPr>
          <p:cNvPr id="728" name="Google Shape;728;p40"/>
          <p:cNvSpPr txBox="1"/>
          <p:nvPr/>
        </p:nvSpPr>
        <p:spPr>
          <a:xfrm>
            <a:off x="735536" y="2001500"/>
            <a:ext cx="2643364" cy="64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dirty="0">
                <a:solidFill>
                  <a:schemeClr val="dk1"/>
                </a:solidFill>
                <a:latin typeface="Audiowide"/>
                <a:ea typeface="Audiowide"/>
                <a:cs typeface="Audiowide"/>
                <a:sym typeface="Audiowide"/>
              </a:rPr>
              <a:t>We started the development Process</a:t>
            </a:r>
            <a:endParaRPr sz="2200" b="1" dirty="0">
              <a:solidFill>
                <a:schemeClr val="dk1"/>
              </a:solidFill>
              <a:latin typeface="Audiowide"/>
              <a:ea typeface="Audiowide"/>
              <a:cs typeface="Audiowide"/>
              <a:sym typeface="Audiowide"/>
            </a:endParaRPr>
          </a:p>
        </p:txBody>
      </p:sp>
      <p:sp>
        <p:nvSpPr>
          <p:cNvPr id="729" name="Google Shape;729;p40"/>
          <p:cNvSpPr txBox="1"/>
          <p:nvPr/>
        </p:nvSpPr>
        <p:spPr>
          <a:xfrm>
            <a:off x="713225" y="2837000"/>
            <a:ext cx="2394600" cy="7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Red Hat Text"/>
                <a:ea typeface="Red Hat Text"/>
                <a:cs typeface="Red Hat Text"/>
                <a:sym typeface="Red Hat Text"/>
              </a:rPr>
              <a:t>We are raising funds for the projects development and community building</a:t>
            </a:r>
            <a:endParaRPr dirty="0">
              <a:solidFill>
                <a:schemeClr val="dk1"/>
              </a:solidFill>
              <a:latin typeface="Red Hat Text"/>
              <a:ea typeface="Red Hat Text"/>
              <a:cs typeface="Red Hat Text"/>
              <a:sym typeface="Red Hat Text"/>
            </a:endParaRPr>
          </a:p>
        </p:txBody>
      </p:sp>
      <p:sp>
        <p:nvSpPr>
          <p:cNvPr id="730" name="Google Shape;730;p40"/>
          <p:cNvSpPr/>
          <p:nvPr/>
        </p:nvSpPr>
        <p:spPr>
          <a:xfrm>
            <a:off x="4217624" y="1781413"/>
            <a:ext cx="354351" cy="222850"/>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1</a:t>
            </a:r>
            <a:endParaRPr b="1" i="0" dirty="0">
              <a:ln w="19050" cap="flat" cmpd="sng">
                <a:solidFill>
                  <a:schemeClr val="lt1"/>
                </a:solidFill>
                <a:prstDash val="solid"/>
                <a:round/>
                <a:headEnd type="none" w="sm" len="sm"/>
                <a:tailEnd type="none" w="sm" len="sm"/>
              </a:ln>
              <a:noFill/>
              <a:latin typeface="Audiowide"/>
            </a:endParaRPr>
          </a:p>
        </p:txBody>
      </p:sp>
      <p:sp>
        <p:nvSpPr>
          <p:cNvPr id="731" name="Google Shape;731;p40"/>
          <p:cNvSpPr txBox="1"/>
          <p:nvPr/>
        </p:nvSpPr>
        <p:spPr>
          <a:xfrm>
            <a:off x="3631599" y="2063588"/>
            <a:ext cx="1819079"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200" b="1" dirty="0">
                <a:solidFill>
                  <a:srgbClr val="FFFFFF"/>
                </a:solidFill>
                <a:latin typeface="Audiowide"/>
                <a:ea typeface="Audiowide"/>
                <a:cs typeface="Audiowide"/>
                <a:sym typeface="Audiowide"/>
              </a:rPr>
              <a:t>R</a:t>
            </a:r>
            <a:r>
              <a:rPr lang="en" sz="2200" b="1" dirty="0">
                <a:solidFill>
                  <a:srgbClr val="FFFFFF"/>
                </a:solidFill>
                <a:latin typeface="Audiowide"/>
                <a:ea typeface="Audiowide"/>
                <a:cs typeface="Audiowide"/>
                <a:sym typeface="Audiowide"/>
              </a:rPr>
              <a:t>research</a:t>
            </a:r>
            <a:endParaRPr sz="2200" b="1" dirty="0">
              <a:solidFill>
                <a:srgbClr val="FFFFFF"/>
              </a:solidFill>
              <a:latin typeface="Audiowide"/>
              <a:ea typeface="Audiowide"/>
              <a:cs typeface="Audiowide"/>
              <a:sym typeface="Audiowide"/>
            </a:endParaRPr>
          </a:p>
        </p:txBody>
      </p:sp>
      <p:sp>
        <p:nvSpPr>
          <p:cNvPr id="732" name="Google Shape;732;p40"/>
          <p:cNvSpPr txBox="1"/>
          <p:nvPr/>
        </p:nvSpPr>
        <p:spPr>
          <a:xfrm>
            <a:off x="3643050" y="2308582"/>
            <a:ext cx="1656697" cy="6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FFFFF"/>
                </a:solidFill>
                <a:latin typeface="Red Hat Text"/>
                <a:ea typeface="Red Hat Text"/>
                <a:cs typeface="Red Hat Text"/>
                <a:sym typeface="Red Hat Text"/>
              </a:rPr>
              <a:t>We finished the roadmap, we are ready to build!</a:t>
            </a:r>
            <a:endParaRPr dirty="0">
              <a:solidFill>
                <a:srgbClr val="FFFFFF"/>
              </a:solidFill>
              <a:latin typeface="Red Hat Text"/>
              <a:ea typeface="Red Hat Text"/>
              <a:cs typeface="Red Hat Text"/>
              <a:sym typeface="Red Hat Text"/>
            </a:endParaRPr>
          </a:p>
        </p:txBody>
      </p:sp>
      <p:sp>
        <p:nvSpPr>
          <p:cNvPr id="733" name="Google Shape;733;p40"/>
          <p:cNvSpPr/>
          <p:nvPr/>
        </p:nvSpPr>
        <p:spPr>
          <a:xfrm>
            <a:off x="3739399" y="3065075"/>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0"/>
          <p:cNvSpPr/>
          <p:nvPr/>
        </p:nvSpPr>
        <p:spPr>
          <a:xfrm>
            <a:off x="6033088" y="1771543"/>
            <a:ext cx="482278" cy="222850"/>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2</a:t>
            </a:r>
            <a:endParaRPr b="1" i="0" dirty="0">
              <a:ln w="19050" cap="flat" cmpd="sng">
                <a:solidFill>
                  <a:schemeClr val="lt1"/>
                </a:solidFill>
                <a:prstDash val="solid"/>
                <a:round/>
                <a:headEnd type="none" w="sm" len="sm"/>
                <a:tailEnd type="none" w="sm" len="sm"/>
              </a:ln>
              <a:noFill/>
              <a:latin typeface="Audiowide"/>
            </a:endParaRPr>
          </a:p>
        </p:txBody>
      </p:sp>
      <p:sp>
        <p:nvSpPr>
          <p:cNvPr id="735" name="Google Shape;735;p40"/>
          <p:cNvSpPr txBox="1"/>
          <p:nvPr/>
        </p:nvSpPr>
        <p:spPr>
          <a:xfrm>
            <a:off x="5292236" y="2063588"/>
            <a:ext cx="2234724"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dirty="0">
                <a:solidFill>
                  <a:srgbClr val="FFFFFF"/>
                </a:solidFill>
                <a:latin typeface="Audiowide"/>
                <a:ea typeface="Audiowide"/>
                <a:cs typeface="Audiowide"/>
                <a:sym typeface="Audiowide"/>
              </a:rPr>
              <a:t>Development</a:t>
            </a:r>
            <a:endParaRPr sz="2200" b="1" dirty="0">
              <a:solidFill>
                <a:srgbClr val="FFFFFF"/>
              </a:solidFill>
              <a:latin typeface="Audiowide"/>
              <a:ea typeface="Audiowide"/>
              <a:cs typeface="Audiowide"/>
              <a:sym typeface="Audiowide"/>
            </a:endParaRPr>
          </a:p>
        </p:txBody>
      </p:sp>
      <p:sp>
        <p:nvSpPr>
          <p:cNvPr id="736" name="Google Shape;736;p40"/>
          <p:cNvSpPr txBox="1"/>
          <p:nvPr/>
        </p:nvSpPr>
        <p:spPr>
          <a:xfrm>
            <a:off x="5292238" y="2336032"/>
            <a:ext cx="1807626" cy="6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FFFFF"/>
                </a:solidFill>
                <a:latin typeface="Red Hat Text"/>
                <a:ea typeface="Red Hat Text"/>
                <a:cs typeface="Red Hat Text"/>
                <a:sym typeface="Red Hat Text"/>
              </a:rPr>
              <a:t>We are starting the development phase;</a:t>
            </a:r>
            <a:endParaRPr dirty="0">
              <a:solidFill>
                <a:srgbClr val="FFFFFF"/>
              </a:solidFill>
              <a:latin typeface="Red Hat Text"/>
              <a:ea typeface="Red Hat Text"/>
              <a:cs typeface="Red Hat Text"/>
              <a:sym typeface="Red Hat Text"/>
            </a:endParaRPr>
          </a:p>
        </p:txBody>
      </p:sp>
      <p:sp>
        <p:nvSpPr>
          <p:cNvPr id="737" name="Google Shape;737;p40"/>
          <p:cNvSpPr/>
          <p:nvPr/>
        </p:nvSpPr>
        <p:spPr>
          <a:xfrm>
            <a:off x="5555152" y="3040862"/>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0"/>
          <p:cNvSpPr/>
          <p:nvPr/>
        </p:nvSpPr>
        <p:spPr>
          <a:xfrm>
            <a:off x="7821147" y="1757375"/>
            <a:ext cx="469065" cy="222850"/>
          </a:xfrm>
          <a:prstGeom prst="rect">
            <a:avLst/>
          </a:prstGeom>
        </p:spPr>
        <p:txBody>
          <a:bodyPr>
            <a:prstTxWarp prst="textPlain">
              <a:avLst/>
            </a:prstTxWarp>
          </a:bodyPr>
          <a:lstStyle/>
          <a:p>
            <a:pPr lvl="0" algn="ctr"/>
            <a:r>
              <a:rPr lang="en-US" b="1" i="0" dirty="0">
                <a:ln w="19050" cap="flat" cmpd="sng">
                  <a:solidFill>
                    <a:schemeClr val="lt1"/>
                  </a:solidFill>
                  <a:prstDash val="solid"/>
                  <a:round/>
                  <a:headEnd type="none" w="sm" len="sm"/>
                  <a:tailEnd type="none" w="sm" len="sm"/>
                </a:ln>
                <a:noFill/>
                <a:latin typeface="Audiowide"/>
              </a:rPr>
              <a:t>3</a:t>
            </a:r>
            <a:endParaRPr b="1" i="0" dirty="0">
              <a:ln w="19050" cap="flat" cmpd="sng">
                <a:solidFill>
                  <a:schemeClr val="lt1"/>
                </a:solidFill>
                <a:prstDash val="solid"/>
                <a:round/>
                <a:headEnd type="none" w="sm" len="sm"/>
                <a:tailEnd type="none" w="sm" len="sm"/>
              </a:ln>
              <a:noFill/>
              <a:latin typeface="Audiowide"/>
            </a:endParaRPr>
          </a:p>
        </p:txBody>
      </p:sp>
      <p:sp>
        <p:nvSpPr>
          <p:cNvPr id="739" name="Google Shape;739;p40"/>
          <p:cNvSpPr txBox="1"/>
          <p:nvPr/>
        </p:nvSpPr>
        <p:spPr>
          <a:xfrm>
            <a:off x="7368763" y="2063588"/>
            <a:ext cx="1819078"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dirty="0">
                <a:solidFill>
                  <a:srgbClr val="FFFFFF"/>
                </a:solidFill>
                <a:latin typeface="Audiowide"/>
                <a:ea typeface="Audiowide"/>
                <a:cs typeface="Audiowide"/>
                <a:sym typeface="Audiowide"/>
              </a:rPr>
              <a:t>Expansion</a:t>
            </a:r>
            <a:endParaRPr sz="2200" b="1" dirty="0">
              <a:solidFill>
                <a:srgbClr val="FFFFFF"/>
              </a:solidFill>
              <a:latin typeface="Audiowide"/>
              <a:ea typeface="Audiowide"/>
              <a:cs typeface="Audiowide"/>
              <a:sym typeface="Audiowide"/>
            </a:endParaRPr>
          </a:p>
        </p:txBody>
      </p:sp>
      <p:sp>
        <p:nvSpPr>
          <p:cNvPr id="740" name="Google Shape;740;p40"/>
          <p:cNvSpPr txBox="1"/>
          <p:nvPr/>
        </p:nvSpPr>
        <p:spPr>
          <a:xfrm>
            <a:off x="7217832" y="2288389"/>
            <a:ext cx="1481700" cy="6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FFFFF"/>
                </a:solidFill>
                <a:latin typeface="Red Hat Text"/>
                <a:ea typeface="Red Hat Text"/>
                <a:cs typeface="Red Hat Text"/>
                <a:sym typeface="Red Hat Text"/>
              </a:rPr>
              <a:t>Expanding the reach and user base </a:t>
            </a:r>
            <a:r>
              <a:rPr lang="en" dirty="0" err="1">
                <a:solidFill>
                  <a:srgbClr val="FFFFFF"/>
                </a:solidFill>
                <a:latin typeface="Red Hat Text"/>
                <a:ea typeface="Red Hat Text"/>
                <a:cs typeface="Red Hat Text"/>
                <a:sym typeface="Red Hat Text"/>
              </a:rPr>
              <a:t>YouOwn</a:t>
            </a:r>
            <a:endParaRPr dirty="0">
              <a:solidFill>
                <a:srgbClr val="FFFFFF"/>
              </a:solidFill>
              <a:latin typeface="Red Hat Text"/>
              <a:ea typeface="Red Hat Text"/>
              <a:cs typeface="Red Hat Text"/>
              <a:sym typeface="Red Hat Text"/>
            </a:endParaRPr>
          </a:p>
        </p:txBody>
      </p:sp>
      <p:sp>
        <p:nvSpPr>
          <p:cNvPr id="741" name="Google Shape;741;p40"/>
          <p:cNvSpPr/>
          <p:nvPr/>
        </p:nvSpPr>
        <p:spPr>
          <a:xfrm>
            <a:off x="7456963" y="3023163"/>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0"/>
          <p:cNvSpPr txBox="1"/>
          <p:nvPr/>
        </p:nvSpPr>
        <p:spPr>
          <a:xfrm>
            <a:off x="3378900" y="4279475"/>
            <a:ext cx="50811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rgbClr val="FFFFFF"/>
                </a:solidFill>
                <a:latin typeface="Audiowide"/>
                <a:ea typeface="Audiowide"/>
                <a:cs typeface="Audiowide"/>
                <a:sym typeface="Audiowide"/>
              </a:rPr>
              <a:t>PROBLEMS</a:t>
            </a:r>
            <a:endParaRPr sz="2200" b="1">
              <a:solidFill>
                <a:srgbClr val="FFFFFF"/>
              </a:solidFill>
              <a:latin typeface="Audiowide"/>
              <a:ea typeface="Audiowide"/>
              <a:cs typeface="Audiowide"/>
              <a:sym typeface="Audiowide"/>
            </a:endParaRPr>
          </a:p>
        </p:txBody>
      </p:sp>
      <p:sp>
        <p:nvSpPr>
          <p:cNvPr id="743" name="Google Shape;743;p40"/>
          <p:cNvSpPr/>
          <p:nvPr/>
        </p:nvSpPr>
        <p:spPr>
          <a:xfrm>
            <a:off x="4009466" y="3282074"/>
            <a:ext cx="192006" cy="298002"/>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 name="Google Shape;744;p40"/>
          <p:cNvGrpSpPr/>
          <p:nvPr/>
        </p:nvGrpSpPr>
        <p:grpSpPr>
          <a:xfrm>
            <a:off x="7652566" y="3228924"/>
            <a:ext cx="340926" cy="320478"/>
            <a:chOff x="849741" y="1959307"/>
            <a:chExt cx="399398" cy="375443"/>
          </a:xfrm>
        </p:grpSpPr>
        <p:sp>
          <p:nvSpPr>
            <p:cNvPr id="745" name="Google Shape;745;p4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 name="Google Shape;747;p40"/>
          <p:cNvSpPr/>
          <p:nvPr/>
        </p:nvSpPr>
        <p:spPr>
          <a:xfrm>
            <a:off x="5758518" y="3273509"/>
            <a:ext cx="325413" cy="266707"/>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 name="Google Shape;748;p40"/>
          <p:cNvCxnSpPr/>
          <p:nvPr/>
        </p:nvCxnSpPr>
        <p:spPr>
          <a:xfrm rot="-5400000" flipH="1">
            <a:off x="7368763" y="4425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749" name="Google Shape;749;p40"/>
          <p:cNvCxnSpPr/>
          <p:nvPr/>
        </p:nvCxnSpPr>
        <p:spPr>
          <a:xfrm>
            <a:off x="4681447" y="3390287"/>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750" name="Google Shape;750;p40"/>
          <p:cNvCxnSpPr/>
          <p:nvPr/>
        </p:nvCxnSpPr>
        <p:spPr>
          <a:xfrm>
            <a:off x="6643725" y="3366781"/>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
</file>

<file path=ppt/theme/theme1.xml><?xml version="1.0" encoding="utf-8"?>
<a:theme xmlns:a="http://schemas.openxmlformats.org/drawingml/2006/main" name="Web3 Architecture Thesis by Slidesgo">
  <a:themeElements>
    <a:clrScheme name="Simple Light">
      <a:dk1>
        <a:srgbClr val="FFFFFF"/>
      </a:dk1>
      <a:lt1>
        <a:srgbClr val="FADD5C"/>
      </a:lt1>
      <a:dk2>
        <a:srgbClr val="40A895"/>
      </a:dk2>
      <a:lt2>
        <a:srgbClr val="D55D7A"/>
      </a:lt2>
      <a:accent1>
        <a:srgbClr val="1E71D8"/>
      </a:accent1>
      <a:accent2>
        <a:srgbClr val="031D41"/>
      </a:accent2>
      <a:accent3>
        <a:srgbClr val="000000"/>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TotalTime>
  <Words>1591</Words>
  <Application>Microsoft Macintosh PowerPoint</Application>
  <PresentationFormat>On-screen Show (16:9)</PresentationFormat>
  <Paragraphs>140</Paragraphs>
  <Slides>20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Red Hat Text Light</vt:lpstr>
      <vt:lpstr>Arial</vt:lpstr>
      <vt:lpstr>Söhne</vt:lpstr>
      <vt:lpstr>Times New Roman</vt:lpstr>
      <vt:lpstr>Roboto Condensed Light</vt:lpstr>
      <vt:lpstr>Audiowide</vt:lpstr>
      <vt:lpstr>Nunito Light</vt:lpstr>
      <vt:lpstr>Bebas Neue</vt:lpstr>
      <vt:lpstr>Red Hat Text</vt:lpstr>
      <vt:lpstr>Web3 Architecture Thesis by Slidesgo</vt:lpstr>
      <vt:lpstr>Own The Web</vt:lpstr>
      <vt:lpstr>The Witness Projects Foundation</vt:lpstr>
      <vt:lpstr>The Witness Projects Foundation</vt:lpstr>
      <vt:lpstr>Inventor Ali Awdeh, Founder.</vt:lpstr>
      <vt:lpstr>Censorship</vt:lpstr>
      <vt:lpstr>Introducing YouOwn:</vt:lpstr>
      <vt:lpstr>INTRODUCTION</vt:lpstr>
      <vt:lpstr>Research and concept</vt:lpstr>
      <vt:lpstr>We are starting with phase 2:</vt:lpstr>
      <vt:lpstr>Steve Jobs</vt:lpstr>
      <vt:lpstr>Decentralization:</vt:lpstr>
      <vt:lpstr>PowerPoint Presentation</vt:lpstr>
      <vt:lpstr>Tokenomics</vt:lpstr>
      <vt:lpstr>Our Timeline</vt:lpstr>
      <vt:lpstr>Brief</vt:lpstr>
      <vt:lpstr>A worldwide Needed Product</vt:lpstr>
      <vt:lpstr>A futuristic View For a future we all want, in the hands of the community!</vt:lpstr>
      <vt:lpstr>We are raising Funds</vt:lpstr>
      <vt:lpstr>We are asking for:</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Own The Web</dc:title>
  <cp:lastModifiedBy>Ali Awdeh</cp:lastModifiedBy>
  <cp:revision>3</cp:revision>
  <dcterms:modified xsi:type="dcterms:W3CDTF">2023-05-08T18:39:19Z</dcterms:modified>
</cp:coreProperties>
</file>